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9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A04E8-3648-40FE-BEDC-B894B8B66B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EC4F2-B043-4503-9D1E-D6DCFC6985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288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EC4F2-B043-4503-9D1E-D6DCFC6985F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30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CC748C-A421-434A-8A54-0EE13BC7A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CC4E474-9E17-1AD4-9AA2-71385ED74D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5A811-5425-9CCD-E942-80D2E34EB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E9A24D-A3D2-715A-E02A-2B870215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5BFFC1-49DC-F464-5C39-42764EFCB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051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76E675-EAFC-11AA-D65E-AC41E23E0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C114C30-6B2C-B4B3-DCEF-6D018DB03B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4DF97C-69B7-4515-A470-7ACB4E070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E991F3-9312-7F14-D1A4-9EDE6AEDA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4534F8-4339-B381-A09A-9D4BBD4EB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6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BBA1D39-5A39-078E-E52B-4451A6C8B9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53BBE8E-F15C-ACA0-D45E-1C71ACC4C3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59DD7D-6E27-E8B8-0E75-74B18CAC9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49D39F-16A8-0E79-945F-847B0D2AD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2927D8-749B-B55C-9F13-7ABC20BAC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397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D347D7-4FBC-A235-22A7-3F5139869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FF54A5-5EC3-086B-CD8C-F7160553C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D68226-B7A5-1D9A-8F96-5786FE927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57C482-A0DC-3AFC-6DAC-44544B15C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C9B8D1D-385B-CF7B-8CDB-23D4872A1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7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43F47C-3C4A-8816-A5CA-E5F6B2F7E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C080BD-6EC1-0667-F519-2975FD0B6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68E19B-B74E-84C4-EC61-4DABABA33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DBE76B2-8E9A-923B-CA80-147233EA0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B638E2-9719-8305-84E7-7A0E6F152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84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714C04-B89C-FF38-6DBE-E7D64341A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AC280F-B599-98A4-5950-8F3BF3EA9A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22AF79-8DCA-DDDA-D1AF-3943DA2F39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47DA8F-1723-588D-C53B-F2C457B28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F6278BC-D981-AE85-D3BE-9F3299CE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3F2ABB-BF95-5272-22F8-392558EFF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038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06196C-DBF5-76E4-45A5-052BC5D74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7FD0DB-A31D-558A-E3C6-1C19AAF20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9AD1469-44DE-80C3-A34A-9D0836911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1116674-A07E-E6D2-BC05-8F98503FE9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1CC0CF5-52B1-F082-9E30-AF817FD4ED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B970993-ADCE-9DE9-E342-FC0FD06E5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897A523-D78C-F35A-67B9-0AF590B77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2BE6878-6E5C-CB24-17C6-CCCAB75F8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66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7BFFAB-B35F-CE82-EE03-081AA697E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67EB155-84BA-6BF3-7D09-FA56A8FC4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13B3FBF-F8E7-1B51-ED56-46FF47D84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5C5B6A6-3244-5054-4A3C-FBFC3987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6081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C98918-7420-81C4-85E9-C2F6B2CEB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1FED2FA-7991-83A9-E761-B92C6C33C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FC30D8-0F63-8795-E1AF-8691F68A9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88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6FDB2F-FA28-C159-3B17-C19D6FE5A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545D59-2DEF-D661-1E77-E3F08714E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99726E-7507-0E57-62CB-D933D289F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77E8A4E-CBFC-BF51-24DC-E33280493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489F57-9C2E-5ACF-FAFB-4A021C221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374973-F544-98ED-6D34-98860CC1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307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05D5BE-DD3C-1661-4781-0991D26BB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A3E06FC-50C8-DC19-D596-A37DF8B358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2FD548F-722E-1CC5-3FDD-CF5F48225C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C5B21F-5399-880A-49FE-D156641F5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ED54DB-E7A4-CA76-DC54-1379BC5EE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48A1EA-360B-B79D-4850-BDA95433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6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F49E490-66D5-D424-EE4D-898838D8B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1017C5-4197-1A58-654C-12530BB885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37B293-F949-D340-6BD9-F5B66E9E9D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C8ACFA-30FF-4213-9FFE-18B595DFC5D9}" type="datetimeFigureOut">
              <a:rPr lang="fr-FR" smtClean="0"/>
              <a:t>15/05/2024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0DAFC5-0FD2-5196-6BEC-025B8C60D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8EC1A8-38B4-7446-EE4B-4494748CC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24A2AC-CD60-43EE-87E4-0536374631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356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hyperlink" Target="https://pixabay.com/en/hand-finger-pointing-direction-1464838/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2BDE4C8-E59C-4534-C13E-AD3362939E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366" t="10287" r="4389" b="2751"/>
          <a:stretch/>
        </p:blipFill>
        <p:spPr>
          <a:xfrm>
            <a:off x="6205928" y="1917546"/>
            <a:ext cx="5986072" cy="494045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8960DD5-4D3B-A5CD-6FEE-9F6964DBB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655763"/>
          </a:xfrm>
        </p:spPr>
        <p:txBody>
          <a:bodyPr>
            <a:normAutofit fontScale="90000"/>
          </a:bodyPr>
          <a:lstStyle/>
          <a:p>
            <a:r>
              <a:rPr lang="fr-FR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Action solidaire: une collecte pour les  « restaurants du cœur ».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F0448AC-0EFE-4778-5A42-281310286E39}"/>
              </a:ext>
            </a:extLst>
          </p:cNvPr>
          <p:cNvSpPr txBox="1"/>
          <p:nvPr/>
        </p:nvSpPr>
        <p:spPr>
          <a:xfrm>
            <a:off x="0" y="1917546"/>
            <a:ext cx="6400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3200" dirty="0">
                <a:latin typeface="Baguet Script" panose="00000500000000000000" pitchFamily="2" charset="0"/>
              </a:rPr>
              <a:t>Une action mise en place par la classe de 5</a:t>
            </a:r>
            <a:r>
              <a:rPr lang="fr-FR" sz="3200" baseline="30000" dirty="0">
                <a:latin typeface="Baguet Script" panose="00000500000000000000" pitchFamily="2" charset="0"/>
              </a:rPr>
              <a:t>ème</a:t>
            </a:r>
            <a:r>
              <a:rPr lang="fr-FR" sz="3200" dirty="0">
                <a:latin typeface="Baguet Script" panose="00000500000000000000" pitchFamily="2" charset="0"/>
              </a:rPr>
              <a:t> 5 et les élèves du CVC.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3200" dirty="0">
              <a:latin typeface="Baguet Script" panose="00000500000000000000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3200" dirty="0">
                <a:latin typeface="Baguet Script" panose="00000500000000000000" pitchFamily="2" charset="0"/>
              </a:rPr>
              <a:t>Collecte tous les matins du Lundi 27 Mai au Vendredi 31 Mai, dans le hall d’entrée du collège.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1265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583A83-1AB4-6374-90A3-8C8FB2BFA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C’est quoi, les restos du cœur?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1BC053-3097-C5D1-6245-0F6DE93CF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7555043" cy="540230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Baguet Script" panose="00000500000000000000" pitchFamily="2" charset="0"/>
              </a:rPr>
              <a:t>Créée en 1985 par un humoriste « Coluche ».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Baguet Script" panose="00000500000000000000" pitchFamily="2" charset="0"/>
              </a:rPr>
              <a:t>Association caritative qui aide les plus démunis et qui les accompagne vers la réinsertion (</a:t>
            </a:r>
            <a:r>
              <a:rPr lang="fr-FR" sz="2400" dirty="0">
                <a:solidFill>
                  <a:srgbClr val="040C28"/>
                </a:solidFill>
                <a:latin typeface="Baguet Script" panose="00000500000000000000" pitchFamily="2" charset="0"/>
              </a:rPr>
              <a:t>r</a:t>
            </a:r>
            <a:r>
              <a:rPr lang="fr-FR" sz="2400" b="0" i="0" dirty="0">
                <a:solidFill>
                  <a:srgbClr val="040C28"/>
                </a:solidFill>
                <a:effectLst/>
                <a:latin typeface="Baguet Script" panose="00000500000000000000" pitchFamily="2" charset="0"/>
              </a:rPr>
              <a:t>etour à la vie normale).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rgbClr val="040C28"/>
                </a:solidFill>
                <a:latin typeface="Baguet Script" panose="00000500000000000000" pitchFamily="2" charset="0"/>
              </a:rPr>
              <a:t>Association portée par des bénévoles (+70 000).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u="sng" dirty="0">
                <a:solidFill>
                  <a:srgbClr val="040C28"/>
                </a:solidFill>
                <a:latin typeface="Baguet Script" panose="00000500000000000000" pitchFamily="2" charset="0"/>
              </a:rPr>
              <a:t>Mission première</a:t>
            </a:r>
            <a:r>
              <a:rPr lang="fr-FR" sz="2400" dirty="0">
                <a:solidFill>
                  <a:srgbClr val="040C28"/>
                </a:solidFill>
                <a:latin typeface="Baguet Script" panose="00000500000000000000" pitchFamily="2" charset="0"/>
              </a:rPr>
              <a:t>: aide alimentaire gratuite : la distribution accompagnée + la distribution de repas chaud.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u="sng" dirty="0">
                <a:solidFill>
                  <a:srgbClr val="040C28"/>
                </a:solidFill>
                <a:latin typeface="Baguet Script" panose="00000500000000000000" pitchFamily="2" charset="0"/>
              </a:rPr>
              <a:t>Quelques chiffres (2023)</a:t>
            </a:r>
            <a:r>
              <a:rPr lang="fr-FR" sz="2400" dirty="0">
                <a:solidFill>
                  <a:srgbClr val="040C28"/>
                </a:solidFill>
                <a:latin typeface="Baguet Script" panose="00000500000000000000" pitchFamily="2" charset="0"/>
              </a:rPr>
              <a:t>: 171 millions de repas distribués/1,3 millions de personnes accueillies dont 126 000 enfants de moins de 3 ans/50% des bénéficiaires ont moins de 26 ans.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u="sng" dirty="0">
                <a:solidFill>
                  <a:srgbClr val="040C28"/>
                </a:solidFill>
                <a:latin typeface="Baguet Script" panose="00000500000000000000" pitchFamily="2" charset="0"/>
              </a:rPr>
              <a:t>D’autres champs d’action</a:t>
            </a:r>
            <a:r>
              <a:rPr lang="fr-FR" sz="2400" dirty="0">
                <a:solidFill>
                  <a:srgbClr val="040C28"/>
                </a:solidFill>
                <a:latin typeface="Baguet Script" panose="00000500000000000000" pitchFamily="2" charset="0"/>
              </a:rPr>
              <a:t>: aide au logement, à la recherche d’emploi, estime de soi, accompagnement scolaire, accès à la culture, aux loisirs et aux droits...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90628CF-5C33-5BB5-CF1C-0650498B8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584" y="1230755"/>
            <a:ext cx="3332577" cy="21756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C34794A-6785-D09C-5003-49F188478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54101">
            <a:off x="7348379" y="4410084"/>
            <a:ext cx="1152368" cy="115236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2DAFD8B-C931-661A-5731-CE77AB250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1403" y="5720107"/>
            <a:ext cx="843404" cy="8434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E96B084-CF17-24FA-55DE-11B351E44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02904">
            <a:off x="8418225" y="5500196"/>
            <a:ext cx="1189996" cy="118999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85438F8-E545-C957-A325-0010D3BFE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19809" y="3796272"/>
            <a:ext cx="1189996" cy="118999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B9EB930-838B-74AF-0D26-DCF13EA7D0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1017" y="3866495"/>
            <a:ext cx="1214160" cy="12141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B28E3F5-2215-F6EB-7D34-9D96E4CCAD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76276" y="3035688"/>
            <a:ext cx="964037" cy="96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52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BC233BB1-F0E1-27D8-9C08-57F1FCFADD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475"/>
          <a:stretch/>
        </p:blipFill>
        <p:spPr>
          <a:xfrm>
            <a:off x="5694531" y="4529693"/>
            <a:ext cx="2969783" cy="21859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F43CFD-BF13-0F8B-D9CA-CB3CEE9AC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2018311"/>
          </a:xfrm>
        </p:spPr>
        <p:txBody>
          <a:bodyPr>
            <a:normAutofit/>
          </a:bodyPr>
          <a:lstStyle/>
          <a:p>
            <a:pPr algn="ctr"/>
            <a:r>
              <a:rPr lang="fr-FR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Le centre de Villefranche/Saône.</a:t>
            </a:r>
            <a:br>
              <a:rPr lang="fr-FR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</a:br>
            <a:r>
              <a:rPr lang="fr-FR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Une action de proximité.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C1DE29-F1DE-92C5-22D7-73A1B5356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88759"/>
            <a:ext cx="4512039" cy="48268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Baguet Script" panose="00000500000000000000" pitchFamily="2" charset="0"/>
              </a:rPr>
              <a:t>3</a:t>
            </a:r>
            <a:r>
              <a:rPr lang="fr-FR" sz="2400" baseline="30000" dirty="0">
                <a:latin typeface="Baguet Script" panose="00000500000000000000" pitchFamily="2" charset="0"/>
              </a:rPr>
              <a:t>ème</a:t>
            </a:r>
            <a:r>
              <a:rPr lang="fr-FR" sz="2400" dirty="0">
                <a:latin typeface="Baguet Script" panose="00000500000000000000" pitchFamily="2" charset="0"/>
              </a:rPr>
              <a:t> plus grand centre d’accueil du Rhône + le seul à proposer une cafétaria (repas chauds).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Baguet Script" panose="00000500000000000000" pitchFamily="2" charset="0"/>
              </a:rPr>
              <a:t>Ouvert tous les Mardis et Vendredis de 8h30 à 16h00.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Baguet Script" panose="00000500000000000000" pitchFamily="2" charset="0"/>
              </a:rPr>
              <a:t>Prendre en charge 2 400 personnes par an en moyenne toute l’année.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Baguet Script" panose="00000500000000000000" pitchFamily="2" charset="0"/>
              </a:rPr>
              <a:t>De plus en plus de demandeurs (+200 personnes cette année) donc besoin de dons!!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D396FCE-255D-72C1-81BA-BB5AA27CB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16813">
            <a:off x="8583743" y="2105860"/>
            <a:ext cx="2646279" cy="264627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21CB568-F4BF-9680-F772-0D45D4066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84299">
            <a:off x="4937954" y="1979234"/>
            <a:ext cx="2962480" cy="244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8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89790233-238E-5929-294B-B484102646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10" r="10470" b="6228"/>
          <a:stretch/>
        </p:blipFill>
        <p:spPr>
          <a:xfrm rot="20237814">
            <a:off x="10257043" y="2592922"/>
            <a:ext cx="1537028" cy="200965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0B91C66-8179-6EFD-4FD7-2C09982346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1819" y="1366267"/>
            <a:ext cx="1058741" cy="127048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8376F5C-1BD4-8B90-CCFB-A9EC7538F8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608" r="28281"/>
          <a:stretch/>
        </p:blipFill>
        <p:spPr>
          <a:xfrm>
            <a:off x="11061783" y="101920"/>
            <a:ext cx="923915" cy="21431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DB2E8F9-AAE1-600B-0F1E-D444360145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61429">
            <a:off x="6913296" y="1969234"/>
            <a:ext cx="1537028" cy="153702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754550C-0CF3-62D1-04AE-6BE570D5FA3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573" t="9993" r="22798" b="7735"/>
          <a:stretch/>
        </p:blipFill>
        <p:spPr>
          <a:xfrm>
            <a:off x="9065580" y="4263885"/>
            <a:ext cx="1065101" cy="1308298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0BAE6ED-E981-13BF-8C96-98B81D88C1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34283">
            <a:off x="10566928" y="5251454"/>
            <a:ext cx="1325563" cy="132556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396036D-BB4E-5FCA-F955-76431BCA35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12580">
            <a:off x="3568554" y="2523841"/>
            <a:ext cx="1250302" cy="125030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5DB2236-DE36-B403-E84D-755F726AB41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102" t="5620" b="12087"/>
          <a:stretch/>
        </p:blipFill>
        <p:spPr>
          <a:xfrm>
            <a:off x="5216187" y="3321030"/>
            <a:ext cx="1537028" cy="13763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9EEAD1D-8120-6796-9B7F-6490FF817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131" y="203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sz="5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Extra Light" panose="020B0204020104020204" pitchFamily="34" charset="0"/>
              </a:rPr>
              <a:t>Les produits demandés en priorité.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4848C84-0BC1-9DDA-B464-460C50FFE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73483"/>
            <a:ext cx="8859187" cy="51994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u="sng" dirty="0">
                <a:latin typeface="Baguet Script" panose="00000500000000000000" pitchFamily="2" charset="0"/>
              </a:rPr>
              <a:t>Voici les produits que vous pouvez amené lors de la collecte: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Boites de conserves de légumes en kg ou ½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Raviolis en boite ½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Biscuits secs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Tablettes de chocolat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Riz en 500g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Sucre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Huile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b="1" i="1" dirty="0">
                <a:latin typeface="Baguet Script" panose="00000500000000000000" pitchFamily="2" charset="0"/>
              </a:rPr>
              <a:t>Toute autre denrée non périssable (y compris les produits d’hygiène) sera bienvenue !</a:t>
            </a:r>
          </a:p>
          <a:p>
            <a:pPr>
              <a:buBlip>
                <a:blip r:embed="rId10">
                  <a:extLst>
                    <a:ext uri="{837473B0-CC2E-450A-ABE3-18F120FF3D39}">
                      <a1611:picAttrSrcUrl xmlns:a1611="http://schemas.microsoft.com/office/drawing/2016/11/main" r:id="rId11"/>
                    </a:ext>
                  </a:extLst>
                </a:blip>
              </a:buBlip>
            </a:pPr>
            <a:r>
              <a:rPr lang="fr-FR" sz="2400" dirty="0">
                <a:latin typeface="Baguet Script" panose="00000500000000000000" pitchFamily="2" charset="0"/>
              </a:rPr>
              <a:t>Si chacun apporte au moins une chose, l’action sera un succès = ON COMPTE SUR VOUS!!!!!</a:t>
            </a:r>
          </a:p>
          <a:p>
            <a:pPr marL="0" indent="0">
              <a:buNone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66380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327</Words>
  <Application>Microsoft Office PowerPoint</Application>
  <PresentationFormat>Grand écran</PresentationFormat>
  <Paragraphs>28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Abadi Extra Light</vt:lpstr>
      <vt:lpstr>Aptos</vt:lpstr>
      <vt:lpstr>Aptos Display</vt:lpstr>
      <vt:lpstr>Arial</vt:lpstr>
      <vt:lpstr>Baguet Script</vt:lpstr>
      <vt:lpstr>Wingdings</vt:lpstr>
      <vt:lpstr>Thème Office</vt:lpstr>
      <vt:lpstr>Action solidaire: une collecte pour les  « restaurants du cœur ».</vt:lpstr>
      <vt:lpstr>C’est quoi, les restos du cœur?</vt:lpstr>
      <vt:lpstr>Le centre de Villefranche/Saône. Une action de proximité.</vt:lpstr>
      <vt:lpstr>Les produits demandés en priorité.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solidaire: une collecte pour les  « restaurants du cœur ».</dc:title>
  <dc:creator>Alexandre Millot</dc:creator>
  <cp:lastModifiedBy>Alexandre Millot</cp:lastModifiedBy>
  <cp:revision>3</cp:revision>
  <dcterms:created xsi:type="dcterms:W3CDTF">2024-05-15T11:26:20Z</dcterms:created>
  <dcterms:modified xsi:type="dcterms:W3CDTF">2024-05-15T20:05:02Z</dcterms:modified>
</cp:coreProperties>
</file>