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FB4B31-F70A-43B8-985D-07C6F1B59CFD}" v="117" dt="2024-05-08T21:13:30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main Morlon" userId="5d3b3de9ae321752" providerId="LiveId" clId="{DEFB4B31-F70A-43B8-985D-07C6F1B59CFD}"/>
    <pc:docChg chg="undo redo custSel addSld delSld modSld">
      <pc:chgData name="Romain Morlon" userId="5d3b3de9ae321752" providerId="LiveId" clId="{DEFB4B31-F70A-43B8-985D-07C6F1B59CFD}" dt="2024-05-08T21:13:30.278" v="647"/>
      <pc:docMkLst>
        <pc:docMk/>
      </pc:docMkLst>
      <pc:sldChg chg="addSp delSp modSp del mod chgLayout">
        <pc:chgData name="Romain Morlon" userId="5d3b3de9ae321752" providerId="LiveId" clId="{DEFB4B31-F70A-43B8-985D-07C6F1B59CFD}" dt="2024-05-08T20:30:29.134" v="310" actId="47"/>
        <pc:sldMkLst>
          <pc:docMk/>
          <pc:sldMk cId="960500122" sldId="256"/>
        </pc:sldMkLst>
        <pc:spChg chg="add mod ord">
          <ac:chgData name="Romain Morlon" userId="5d3b3de9ae321752" providerId="LiveId" clId="{DEFB4B31-F70A-43B8-985D-07C6F1B59CFD}" dt="2024-05-08T20:24:39.488" v="219" actId="1076"/>
          <ac:spMkLst>
            <pc:docMk/>
            <pc:sldMk cId="960500122" sldId="256"/>
            <ac:spMk id="2" creationId="{B416DAFE-5195-5453-BB78-2BF01E0D8A0E}"/>
          </ac:spMkLst>
        </pc:spChg>
        <pc:spChg chg="del">
          <ac:chgData name="Romain Morlon" userId="5d3b3de9ae321752" providerId="LiveId" clId="{DEFB4B31-F70A-43B8-985D-07C6F1B59CFD}" dt="2024-05-06T17:03:56.387" v="0" actId="6264"/>
          <ac:spMkLst>
            <pc:docMk/>
            <pc:sldMk cId="960500122" sldId="256"/>
            <ac:spMk id="2" creationId="{D3977EB9-3D66-F562-648C-7268F8C0706F}"/>
          </ac:spMkLst>
        </pc:spChg>
        <pc:spChg chg="add del mod ord">
          <ac:chgData name="Romain Morlon" userId="5d3b3de9ae321752" providerId="LiveId" clId="{DEFB4B31-F70A-43B8-985D-07C6F1B59CFD}" dt="2024-05-06T17:11:27.796" v="2" actId="700"/>
          <ac:spMkLst>
            <pc:docMk/>
            <pc:sldMk cId="960500122" sldId="256"/>
            <ac:spMk id="4" creationId="{66785E16-3816-B686-5BFB-E4EAB98657BD}"/>
          </ac:spMkLst>
        </pc:spChg>
        <pc:picChg chg="del">
          <ac:chgData name="Romain Morlon" userId="5d3b3de9ae321752" providerId="LiveId" clId="{DEFB4B31-F70A-43B8-985D-07C6F1B59CFD}" dt="2024-05-06T17:11:18.429" v="1" actId="478"/>
          <ac:picMkLst>
            <pc:docMk/>
            <pc:sldMk cId="960500122" sldId="256"/>
            <ac:picMk id="3" creationId="{05EEAFF5-900A-118D-6C39-DFAF44D249D3}"/>
          </ac:picMkLst>
        </pc:picChg>
      </pc:sldChg>
      <pc:sldChg chg="addSp delSp modSp new mod modTransition setBg modAnim chgLayout">
        <pc:chgData name="Romain Morlon" userId="5d3b3de9ae321752" providerId="LiveId" clId="{DEFB4B31-F70A-43B8-985D-07C6F1B59CFD}" dt="2024-05-08T21:13:30.278" v="647"/>
        <pc:sldMkLst>
          <pc:docMk/>
          <pc:sldMk cId="3355515711" sldId="257"/>
        </pc:sldMkLst>
        <pc:spChg chg="add del mod">
          <ac:chgData name="Romain Morlon" userId="5d3b3de9ae321752" providerId="LiveId" clId="{DEFB4B31-F70A-43B8-985D-07C6F1B59CFD}" dt="2024-05-08T20:13:41.002" v="13" actId="478"/>
          <ac:spMkLst>
            <pc:docMk/>
            <pc:sldMk cId="3355515711" sldId="257"/>
            <ac:spMk id="2" creationId="{3E30F9F7-D01A-DBD6-3AD1-B7AB3CFCEA0B}"/>
          </ac:spMkLst>
        </pc:spChg>
        <pc:spChg chg="del">
          <ac:chgData name="Romain Morlon" userId="5d3b3de9ae321752" providerId="LiveId" clId="{DEFB4B31-F70A-43B8-985D-07C6F1B59CFD}" dt="2024-05-06T17:11:34.560" v="4" actId="700"/>
          <ac:spMkLst>
            <pc:docMk/>
            <pc:sldMk cId="3355515711" sldId="257"/>
            <ac:spMk id="2" creationId="{6499059B-8F9A-D265-513C-074233EF6644}"/>
          </ac:spMkLst>
        </pc:spChg>
        <pc:spChg chg="add del mod">
          <ac:chgData name="Romain Morlon" userId="5d3b3de9ae321752" providerId="LiveId" clId="{DEFB4B31-F70A-43B8-985D-07C6F1B59CFD}" dt="2024-05-08T20:35:04.711" v="404" actId="26606"/>
          <ac:spMkLst>
            <pc:docMk/>
            <pc:sldMk cId="3355515711" sldId="257"/>
            <ac:spMk id="3" creationId="{73D651C2-5C3D-90A2-3B32-F6940CC5ADDB}"/>
          </ac:spMkLst>
        </pc:spChg>
        <pc:spChg chg="add del mod ord">
          <ac:chgData name="Romain Morlon" userId="5d3b3de9ae321752" providerId="LiveId" clId="{DEFB4B31-F70A-43B8-985D-07C6F1B59CFD}" dt="2024-05-06T17:12:07.650" v="5" actId="700"/>
          <ac:spMkLst>
            <pc:docMk/>
            <pc:sldMk cId="3355515711" sldId="257"/>
            <ac:spMk id="3" creationId="{E45787E6-42E6-0FFB-63D2-C90B9F126037}"/>
          </ac:spMkLst>
        </pc:spChg>
        <pc:spChg chg="add del mod ord">
          <ac:chgData name="Romain Morlon" userId="5d3b3de9ae321752" providerId="LiveId" clId="{DEFB4B31-F70A-43B8-985D-07C6F1B59CFD}" dt="2024-05-06T17:12:37.390" v="6" actId="700"/>
          <ac:spMkLst>
            <pc:docMk/>
            <pc:sldMk cId="3355515711" sldId="257"/>
            <ac:spMk id="4" creationId="{9445386B-FD77-5F10-9CA6-16CBB43780C5}"/>
          </ac:spMkLst>
        </pc:spChg>
        <pc:spChg chg="add mod ord">
          <ac:chgData name="Romain Morlon" userId="5d3b3de9ae321752" providerId="LiveId" clId="{DEFB4B31-F70A-43B8-985D-07C6F1B59CFD}" dt="2024-05-08T20:56:04.520" v="539" actId="122"/>
          <ac:spMkLst>
            <pc:docMk/>
            <pc:sldMk cId="3355515711" sldId="257"/>
            <ac:spMk id="5" creationId="{A90FF7AA-17AC-B184-E4E6-3C6B86D9C164}"/>
          </ac:spMkLst>
        </pc:spChg>
        <pc:spChg chg="add">
          <ac:chgData name="Romain Morlon" userId="5d3b3de9ae321752" providerId="LiveId" clId="{DEFB4B31-F70A-43B8-985D-07C6F1B59CFD}" dt="2024-05-08T20:35:04.711" v="404" actId="26606"/>
          <ac:spMkLst>
            <pc:docMk/>
            <pc:sldMk cId="3355515711" sldId="257"/>
            <ac:spMk id="13" creationId="{9C0365A3-9839-4FC6-BFF6-7115C711FD37}"/>
          </ac:spMkLst>
        </pc:spChg>
        <pc:graphicFrameChg chg="add mod">
          <ac:chgData name="Romain Morlon" userId="5d3b3de9ae321752" providerId="LiveId" clId="{DEFB4B31-F70A-43B8-985D-07C6F1B59CFD}" dt="2024-05-08T20:45:23.332" v="463" actId="15174"/>
          <ac:graphicFrameMkLst>
            <pc:docMk/>
            <pc:sldMk cId="3355515711" sldId="257"/>
            <ac:graphicFrameMk id="7" creationId="{F5CD5408-025C-8F3A-E5CC-8CADEAEB3727}"/>
          </ac:graphicFrameMkLst>
        </pc:graphicFrameChg>
        <pc:cxnChg chg="add">
          <ac:chgData name="Romain Morlon" userId="5d3b3de9ae321752" providerId="LiveId" clId="{DEFB4B31-F70A-43B8-985D-07C6F1B59CFD}" dt="2024-05-08T20:35:04.711" v="404" actId="26606"/>
          <ac:cxnSpMkLst>
            <pc:docMk/>
            <pc:sldMk cId="3355515711" sldId="257"/>
            <ac:cxnSpMk id="11" creationId="{CF271758-7AC4-4265-8775-DCDB97A1E734}"/>
          </ac:cxnSpMkLst>
        </pc:cxnChg>
      </pc:sldChg>
      <pc:sldChg chg="addSp delSp modSp new mod modTransition setBg">
        <pc:chgData name="Romain Morlon" userId="5d3b3de9ae321752" providerId="LiveId" clId="{DEFB4B31-F70A-43B8-985D-07C6F1B59CFD}" dt="2024-05-08T21:10:01.473" v="639"/>
        <pc:sldMkLst>
          <pc:docMk/>
          <pc:sldMk cId="1161570859" sldId="258"/>
        </pc:sldMkLst>
        <pc:spChg chg="mod">
          <ac:chgData name="Romain Morlon" userId="5d3b3de9ae321752" providerId="LiveId" clId="{DEFB4B31-F70A-43B8-985D-07C6F1B59CFD}" dt="2024-05-08T20:56:01.003" v="538" actId="122"/>
          <ac:spMkLst>
            <pc:docMk/>
            <pc:sldMk cId="1161570859" sldId="258"/>
            <ac:spMk id="2" creationId="{4351C178-3A53-9338-EF25-31005338C52A}"/>
          </ac:spMkLst>
        </pc:spChg>
        <pc:spChg chg="add del mod">
          <ac:chgData name="Romain Morlon" userId="5d3b3de9ae321752" providerId="LiveId" clId="{DEFB4B31-F70A-43B8-985D-07C6F1B59CFD}" dt="2024-05-08T20:45:40.462" v="468" actId="26606"/>
          <ac:spMkLst>
            <pc:docMk/>
            <pc:sldMk cId="1161570859" sldId="258"/>
            <ac:spMk id="3" creationId="{1E48E93B-FF31-3B1E-DEBD-FC55FA3C7CAF}"/>
          </ac:spMkLst>
        </pc:spChg>
        <pc:spChg chg="add del">
          <ac:chgData name="Romain Morlon" userId="5d3b3de9ae321752" providerId="LiveId" clId="{DEFB4B31-F70A-43B8-985D-07C6F1B59CFD}" dt="2024-05-08T20:45:39.298" v="465" actId="26606"/>
          <ac:spMkLst>
            <pc:docMk/>
            <pc:sldMk cId="1161570859" sldId="258"/>
            <ac:spMk id="11" creationId="{9C0365A3-9839-4FC6-BFF6-7115C711FD37}"/>
          </ac:spMkLst>
        </pc:spChg>
        <pc:spChg chg="add del">
          <ac:chgData name="Romain Morlon" userId="5d3b3de9ae321752" providerId="LiveId" clId="{DEFB4B31-F70A-43B8-985D-07C6F1B59CFD}" dt="2024-05-08T20:45:40.430" v="467" actId="26606"/>
          <ac:spMkLst>
            <pc:docMk/>
            <pc:sldMk cId="1161570859" sldId="258"/>
            <ac:spMk id="14" creationId="{9C0365A3-9839-4FC6-BFF6-7115C711FD37}"/>
          </ac:spMkLst>
        </pc:spChg>
        <pc:spChg chg="add">
          <ac:chgData name="Romain Morlon" userId="5d3b3de9ae321752" providerId="LiveId" clId="{DEFB4B31-F70A-43B8-985D-07C6F1B59CFD}" dt="2024-05-08T20:45:40.462" v="468" actId="26606"/>
          <ac:spMkLst>
            <pc:docMk/>
            <pc:sldMk cId="1161570859" sldId="258"/>
            <ac:spMk id="18" creationId="{9C0365A3-9839-4FC6-BFF6-7115C711FD37}"/>
          </ac:spMkLst>
        </pc:spChg>
        <pc:graphicFrameChg chg="add del">
          <ac:chgData name="Romain Morlon" userId="5d3b3de9ae321752" providerId="LiveId" clId="{DEFB4B31-F70A-43B8-985D-07C6F1B59CFD}" dt="2024-05-08T20:45:39.298" v="465" actId="26606"/>
          <ac:graphicFrameMkLst>
            <pc:docMk/>
            <pc:sldMk cId="1161570859" sldId="258"/>
            <ac:graphicFrameMk id="5" creationId="{FD935219-769C-B05F-7E59-4E563A48B14E}"/>
          </ac:graphicFrameMkLst>
        </pc:graphicFrameChg>
        <pc:graphicFrameChg chg="add del">
          <ac:chgData name="Romain Morlon" userId="5d3b3de9ae321752" providerId="LiveId" clId="{DEFB4B31-F70A-43B8-985D-07C6F1B59CFD}" dt="2024-05-08T20:45:40.430" v="467" actId="26606"/>
          <ac:graphicFrameMkLst>
            <pc:docMk/>
            <pc:sldMk cId="1161570859" sldId="258"/>
            <ac:graphicFrameMk id="15" creationId="{B68800D6-F326-9000-5EBD-668573DA08AD}"/>
          </ac:graphicFrameMkLst>
        </pc:graphicFrameChg>
        <pc:graphicFrameChg chg="add mod">
          <ac:chgData name="Romain Morlon" userId="5d3b3de9ae321752" providerId="LiveId" clId="{DEFB4B31-F70A-43B8-985D-07C6F1B59CFD}" dt="2024-05-08T21:09:06.952" v="637" actId="14100"/>
          <ac:graphicFrameMkLst>
            <pc:docMk/>
            <pc:sldMk cId="1161570859" sldId="258"/>
            <ac:graphicFrameMk id="19" creationId="{FD935219-769C-B05F-7E59-4E563A48B14E}"/>
          </ac:graphicFrameMkLst>
        </pc:graphicFrameChg>
        <pc:cxnChg chg="add del">
          <ac:chgData name="Romain Morlon" userId="5d3b3de9ae321752" providerId="LiveId" clId="{DEFB4B31-F70A-43B8-985D-07C6F1B59CFD}" dt="2024-05-08T20:45:39.298" v="465" actId="26606"/>
          <ac:cxnSpMkLst>
            <pc:docMk/>
            <pc:sldMk cId="1161570859" sldId="258"/>
            <ac:cxnSpMk id="9" creationId="{CF271758-7AC4-4265-8775-DCDB97A1E734}"/>
          </ac:cxnSpMkLst>
        </pc:cxnChg>
        <pc:cxnChg chg="add del">
          <ac:chgData name="Romain Morlon" userId="5d3b3de9ae321752" providerId="LiveId" clId="{DEFB4B31-F70A-43B8-985D-07C6F1B59CFD}" dt="2024-05-08T20:45:40.430" v="467" actId="26606"/>
          <ac:cxnSpMkLst>
            <pc:docMk/>
            <pc:sldMk cId="1161570859" sldId="258"/>
            <ac:cxnSpMk id="13" creationId="{CF271758-7AC4-4265-8775-DCDB97A1E734}"/>
          </ac:cxnSpMkLst>
        </pc:cxnChg>
        <pc:cxnChg chg="add">
          <ac:chgData name="Romain Morlon" userId="5d3b3de9ae321752" providerId="LiveId" clId="{DEFB4B31-F70A-43B8-985D-07C6F1B59CFD}" dt="2024-05-08T20:45:40.462" v="468" actId="26606"/>
          <ac:cxnSpMkLst>
            <pc:docMk/>
            <pc:sldMk cId="1161570859" sldId="258"/>
            <ac:cxnSpMk id="17" creationId="{CF271758-7AC4-4265-8775-DCDB97A1E734}"/>
          </ac:cxnSpMkLst>
        </pc:cxnChg>
      </pc:sldChg>
      <pc:sldChg chg="addSp delSp modSp new mod modTransition setBg">
        <pc:chgData name="Romain Morlon" userId="5d3b3de9ae321752" providerId="LiveId" clId="{DEFB4B31-F70A-43B8-985D-07C6F1B59CFD}" dt="2024-05-08T21:10:06.644" v="640"/>
        <pc:sldMkLst>
          <pc:docMk/>
          <pc:sldMk cId="3851324947" sldId="259"/>
        </pc:sldMkLst>
        <pc:spChg chg="mod">
          <ac:chgData name="Romain Morlon" userId="5d3b3de9ae321752" providerId="LiveId" clId="{DEFB4B31-F70A-43B8-985D-07C6F1B59CFD}" dt="2024-05-08T20:55:53.039" v="537" actId="122"/>
          <ac:spMkLst>
            <pc:docMk/>
            <pc:sldMk cId="3851324947" sldId="259"/>
            <ac:spMk id="2" creationId="{DD804F1B-23E4-320C-08D2-E2D132994EC9}"/>
          </ac:spMkLst>
        </pc:spChg>
        <pc:spChg chg="add del mod">
          <ac:chgData name="Romain Morlon" userId="5d3b3de9ae321752" providerId="LiveId" clId="{DEFB4B31-F70A-43B8-985D-07C6F1B59CFD}" dt="2024-05-08T20:51:23.677" v="516" actId="26606"/>
          <ac:spMkLst>
            <pc:docMk/>
            <pc:sldMk cId="3851324947" sldId="259"/>
            <ac:spMk id="3" creationId="{50135A4B-A406-9124-5C6F-01D0DB4B853A}"/>
          </ac:spMkLst>
        </pc:spChg>
        <pc:spChg chg="add del">
          <ac:chgData name="Romain Morlon" userId="5d3b3de9ae321752" providerId="LiveId" clId="{DEFB4B31-F70A-43B8-985D-07C6F1B59CFD}" dt="2024-05-08T20:51:09.930" v="511" actId="26606"/>
          <ac:spMkLst>
            <pc:docMk/>
            <pc:sldMk cId="3851324947" sldId="259"/>
            <ac:spMk id="11" creationId="{9C0365A3-9839-4FC6-BFF6-7115C711FD37}"/>
          </ac:spMkLst>
        </pc:spChg>
        <pc:spChg chg="add del">
          <ac:chgData name="Romain Morlon" userId="5d3b3de9ae321752" providerId="LiveId" clId="{DEFB4B31-F70A-43B8-985D-07C6F1B59CFD}" dt="2024-05-08T20:51:23.645" v="515" actId="26606"/>
          <ac:spMkLst>
            <pc:docMk/>
            <pc:sldMk cId="3851324947" sldId="259"/>
            <ac:spMk id="12" creationId="{81AEB8A9-B768-4E30-BA55-D919E6687343}"/>
          </ac:spMkLst>
        </pc:spChg>
        <pc:spChg chg="add del">
          <ac:chgData name="Romain Morlon" userId="5d3b3de9ae321752" providerId="LiveId" clId="{DEFB4B31-F70A-43B8-985D-07C6F1B59CFD}" dt="2024-05-08T20:51:18.176" v="513" actId="26606"/>
          <ac:spMkLst>
            <pc:docMk/>
            <pc:sldMk cId="3851324947" sldId="259"/>
            <ac:spMk id="14" creationId="{9C0365A3-9839-4FC6-BFF6-7115C711FD37}"/>
          </ac:spMkLst>
        </pc:spChg>
        <pc:spChg chg="add del">
          <ac:chgData name="Romain Morlon" userId="5d3b3de9ae321752" providerId="LiveId" clId="{DEFB4B31-F70A-43B8-985D-07C6F1B59CFD}" dt="2024-05-08T20:51:23.645" v="515" actId="26606"/>
          <ac:spMkLst>
            <pc:docMk/>
            <pc:sldMk cId="3851324947" sldId="259"/>
            <ac:spMk id="17" creationId="{50135A4B-A406-9124-5C6F-01D0DB4B853A}"/>
          </ac:spMkLst>
        </pc:spChg>
        <pc:spChg chg="add">
          <ac:chgData name="Romain Morlon" userId="5d3b3de9ae321752" providerId="LiveId" clId="{DEFB4B31-F70A-43B8-985D-07C6F1B59CFD}" dt="2024-05-08T20:51:23.677" v="516" actId="26606"/>
          <ac:spMkLst>
            <pc:docMk/>
            <pc:sldMk cId="3851324947" sldId="259"/>
            <ac:spMk id="20" creationId="{9C0365A3-9839-4FC6-BFF6-7115C711FD37}"/>
          </ac:spMkLst>
        </pc:spChg>
        <pc:graphicFrameChg chg="add del">
          <ac:chgData name="Romain Morlon" userId="5d3b3de9ae321752" providerId="LiveId" clId="{DEFB4B31-F70A-43B8-985D-07C6F1B59CFD}" dt="2024-05-08T20:51:09.930" v="511" actId="26606"/>
          <ac:graphicFrameMkLst>
            <pc:docMk/>
            <pc:sldMk cId="3851324947" sldId="259"/>
            <ac:graphicFrameMk id="5" creationId="{1E384177-24AB-BAEF-189F-6445471675AD}"/>
          </ac:graphicFrameMkLst>
        </pc:graphicFrameChg>
        <pc:graphicFrameChg chg="add del">
          <ac:chgData name="Romain Morlon" userId="5d3b3de9ae321752" providerId="LiveId" clId="{DEFB4B31-F70A-43B8-985D-07C6F1B59CFD}" dt="2024-05-08T20:51:18.176" v="513" actId="26606"/>
          <ac:graphicFrameMkLst>
            <pc:docMk/>
            <pc:sldMk cId="3851324947" sldId="259"/>
            <ac:graphicFrameMk id="15" creationId="{4CBEB4F8-948D-30B9-7DCF-C31206B9B038}"/>
          </ac:graphicFrameMkLst>
        </pc:graphicFrameChg>
        <pc:graphicFrameChg chg="add mod">
          <ac:chgData name="Romain Morlon" userId="5d3b3de9ae321752" providerId="LiveId" clId="{DEFB4B31-F70A-43B8-985D-07C6F1B59CFD}" dt="2024-05-08T21:04:16.448" v="615" actId="255"/>
          <ac:graphicFrameMkLst>
            <pc:docMk/>
            <pc:sldMk cId="3851324947" sldId="259"/>
            <ac:graphicFrameMk id="21" creationId="{4CBEB4F8-948D-30B9-7DCF-C31206B9B038}"/>
          </ac:graphicFrameMkLst>
        </pc:graphicFrameChg>
        <pc:picChg chg="add del">
          <ac:chgData name="Romain Morlon" userId="5d3b3de9ae321752" providerId="LiveId" clId="{DEFB4B31-F70A-43B8-985D-07C6F1B59CFD}" dt="2024-05-08T20:51:23.645" v="515" actId="26606"/>
          <ac:picMkLst>
            <pc:docMk/>
            <pc:sldMk cId="3851324947" sldId="259"/>
            <ac:picMk id="7" creationId="{D9A4F67F-7A0F-1906-1409-1C6A2DB5A386}"/>
          </ac:picMkLst>
        </pc:picChg>
        <pc:cxnChg chg="add del">
          <ac:chgData name="Romain Morlon" userId="5d3b3de9ae321752" providerId="LiveId" clId="{DEFB4B31-F70A-43B8-985D-07C6F1B59CFD}" dt="2024-05-08T20:51:09.930" v="511" actId="26606"/>
          <ac:cxnSpMkLst>
            <pc:docMk/>
            <pc:sldMk cId="3851324947" sldId="259"/>
            <ac:cxnSpMk id="9" creationId="{CF271758-7AC4-4265-8775-DCDB97A1E734}"/>
          </ac:cxnSpMkLst>
        </pc:cxnChg>
        <pc:cxnChg chg="add del">
          <ac:chgData name="Romain Morlon" userId="5d3b3de9ae321752" providerId="LiveId" clId="{DEFB4B31-F70A-43B8-985D-07C6F1B59CFD}" dt="2024-05-08T20:51:23.645" v="515" actId="26606"/>
          <ac:cxnSpMkLst>
            <pc:docMk/>
            <pc:sldMk cId="3851324947" sldId="259"/>
            <ac:cxnSpMk id="10" creationId="{9200C8B5-FB5A-4F8B-A9BD-693C051418A3}"/>
          </ac:cxnSpMkLst>
        </pc:cxnChg>
        <pc:cxnChg chg="add del">
          <ac:chgData name="Romain Morlon" userId="5d3b3de9ae321752" providerId="LiveId" clId="{DEFB4B31-F70A-43B8-985D-07C6F1B59CFD}" dt="2024-05-08T20:51:18.176" v="513" actId="26606"/>
          <ac:cxnSpMkLst>
            <pc:docMk/>
            <pc:sldMk cId="3851324947" sldId="259"/>
            <ac:cxnSpMk id="13" creationId="{CF271758-7AC4-4265-8775-DCDB97A1E734}"/>
          </ac:cxnSpMkLst>
        </pc:cxnChg>
        <pc:cxnChg chg="add">
          <ac:chgData name="Romain Morlon" userId="5d3b3de9ae321752" providerId="LiveId" clId="{DEFB4B31-F70A-43B8-985D-07C6F1B59CFD}" dt="2024-05-08T20:51:23.677" v="516" actId="26606"/>
          <ac:cxnSpMkLst>
            <pc:docMk/>
            <pc:sldMk cId="3851324947" sldId="259"/>
            <ac:cxnSpMk id="19" creationId="{CF271758-7AC4-4265-8775-DCDB97A1E734}"/>
          </ac:cxnSpMkLst>
        </pc:cxnChg>
      </pc:sldChg>
      <pc:sldChg chg="addSp delSp modSp new mod modTransition setBg">
        <pc:chgData name="Romain Morlon" userId="5d3b3de9ae321752" providerId="LiveId" clId="{DEFB4B31-F70A-43B8-985D-07C6F1B59CFD}" dt="2024-05-08T21:11:07.154" v="645" actId="255"/>
        <pc:sldMkLst>
          <pc:docMk/>
          <pc:sldMk cId="3602712133" sldId="260"/>
        </pc:sldMkLst>
        <pc:spChg chg="mod">
          <ac:chgData name="Romain Morlon" userId="5d3b3de9ae321752" providerId="LiveId" clId="{DEFB4B31-F70A-43B8-985D-07C6F1B59CFD}" dt="2024-05-08T20:58:17.343" v="566" actId="14100"/>
          <ac:spMkLst>
            <pc:docMk/>
            <pc:sldMk cId="3602712133" sldId="260"/>
            <ac:spMk id="2" creationId="{C921F6EB-FD5D-C373-4CB6-A62EFD82F90A}"/>
          </ac:spMkLst>
        </pc:spChg>
        <pc:spChg chg="add del mod">
          <ac:chgData name="Romain Morlon" userId="5d3b3de9ae321752" providerId="LiveId" clId="{DEFB4B31-F70A-43B8-985D-07C6F1B59CFD}" dt="2024-05-08T20:57:43.998" v="559" actId="26606"/>
          <ac:spMkLst>
            <pc:docMk/>
            <pc:sldMk cId="3602712133" sldId="260"/>
            <ac:spMk id="3" creationId="{A7376649-56C0-82D9-7A15-83CC2FD99DB7}"/>
          </ac:spMkLst>
        </pc:spChg>
        <pc:spChg chg="add mod">
          <ac:chgData name="Romain Morlon" userId="5d3b3de9ae321752" providerId="LiveId" clId="{DEFB4B31-F70A-43B8-985D-07C6F1B59CFD}" dt="2024-05-08T21:10:55.604" v="644" actId="255"/>
          <ac:spMkLst>
            <pc:docMk/>
            <pc:sldMk cId="3602712133" sldId="260"/>
            <ac:spMk id="4" creationId="{D754A354-256E-4E33-93DE-DCB8CA4DC3E2}"/>
          </ac:spMkLst>
        </pc:spChg>
        <pc:spChg chg="add del">
          <ac:chgData name="Romain Morlon" userId="5d3b3de9ae321752" providerId="LiveId" clId="{DEFB4B31-F70A-43B8-985D-07C6F1B59CFD}" dt="2024-05-08T20:57:42.993" v="556" actId="26606"/>
          <ac:spMkLst>
            <pc:docMk/>
            <pc:sldMk cId="3602712133" sldId="260"/>
            <ac:spMk id="8" creationId="{9C0365A3-9839-4FC6-BFF6-7115C711FD37}"/>
          </ac:spMkLst>
        </pc:spChg>
        <pc:spChg chg="add del">
          <ac:chgData name="Romain Morlon" userId="5d3b3de9ae321752" providerId="LiveId" clId="{DEFB4B31-F70A-43B8-985D-07C6F1B59CFD}" dt="2024-05-08T20:57:43.976" v="558" actId="26606"/>
          <ac:spMkLst>
            <pc:docMk/>
            <pc:sldMk cId="3602712133" sldId="260"/>
            <ac:spMk id="14" creationId="{9C0365A3-9839-4FC6-BFF6-7115C711FD37}"/>
          </ac:spMkLst>
        </pc:spChg>
        <pc:spChg chg="add">
          <ac:chgData name="Romain Morlon" userId="5d3b3de9ae321752" providerId="LiveId" clId="{DEFB4B31-F70A-43B8-985D-07C6F1B59CFD}" dt="2024-05-08T20:57:43.998" v="559" actId="26606"/>
          <ac:spMkLst>
            <pc:docMk/>
            <pc:sldMk cId="3602712133" sldId="260"/>
            <ac:spMk id="19" creationId="{9C0365A3-9839-4FC6-BFF6-7115C711FD37}"/>
          </ac:spMkLst>
        </pc:spChg>
        <pc:graphicFrameChg chg="add del">
          <ac:chgData name="Romain Morlon" userId="5d3b3de9ae321752" providerId="LiveId" clId="{DEFB4B31-F70A-43B8-985D-07C6F1B59CFD}" dt="2024-05-08T20:57:07.057" v="542" actId="26606"/>
          <ac:graphicFrameMkLst>
            <pc:docMk/>
            <pc:sldMk cId="3602712133" sldId="260"/>
            <ac:graphicFrameMk id="5" creationId="{EDAE6674-B139-964B-7C06-F62750EAA2B1}"/>
          </ac:graphicFrameMkLst>
        </pc:graphicFrameChg>
        <pc:graphicFrameChg chg="add del">
          <ac:chgData name="Romain Morlon" userId="5d3b3de9ae321752" providerId="LiveId" clId="{DEFB4B31-F70A-43B8-985D-07C6F1B59CFD}" dt="2024-05-08T20:57:08.065" v="544" actId="26606"/>
          <ac:graphicFrameMkLst>
            <pc:docMk/>
            <pc:sldMk cId="3602712133" sldId="260"/>
            <ac:graphicFrameMk id="7" creationId="{D38CF333-2FD7-8E1F-A7C9-895808180C3F}"/>
          </ac:graphicFrameMkLst>
        </pc:graphicFrameChg>
        <pc:graphicFrameChg chg="add del">
          <ac:chgData name="Romain Morlon" userId="5d3b3de9ae321752" providerId="LiveId" clId="{DEFB4B31-F70A-43B8-985D-07C6F1B59CFD}" dt="2024-05-08T20:57:14.622" v="546" actId="26606"/>
          <ac:graphicFrameMkLst>
            <pc:docMk/>
            <pc:sldMk cId="3602712133" sldId="260"/>
            <ac:graphicFrameMk id="9" creationId="{EDAE6674-B139-964B-7C06-F62750EAA2B1}"/>
          </ac:graphicFrameMkLst>
        </pc:graphicFrameChg>
        <pc:graphicFrameChg chg="add del">
          <ac:chgData name="Romain Morlon" userId="5d3b3de9ae321752" providerId="LiveId" clId="{DEFB4B31-F70A-43B8-985D-07C6F1B59CFD}" dt="2024-05-08T20:57:42.993" v="556" actId="26606"/>
          <ac:graphicFrameMkLst>
            <pc:docMk/>
            <pc:sldMk cId="3602712133" sldId="260"/>
            <ac:graphicFrameMk id="10" creationId="{A73CD3E3-2A3E-4477-D3B9-654359026F19}"/>
          </ac:graphicFrameMkLst>
        </pc:graphicFrameChg>
        <pc:graphicFrameChg chg="add del">
          <ac:chgData name="Romain Morlon" userId="5d3b3de9ae321752" providerId="LiveId" clId="{DEFB4B31-F70A-43B8-985D-07C6F1B59CFD}" dt="2024-05-08T20:57:16.135" v="548" actId="26606"/>
          <ac:graphicFrameMkLst>
            <pc:docMk/>
            <pc:sldMk cId="3602712133" sldId="260"/>
            <ac:graphicFrameMk id="11" creationId="{D38CF333-2FD7-8E1F-A7C9-895808180C3F}"/>
          </ac:graphicFrameMkLst>
        </pc:graphicFrameChg>
        <pc:graphicFrameChg chg="add del">
          <ac:chgData name="Romain Morlon" userId="5d3b3de9ae321752" providerId="LiveId" clId="{DEFB4B31-F70A-43B8-985D-07C6F1B59CFD}" dt="2024-05-08T20:57:22.001" v="550" actId="26606"/>
          <ac:graphicFrameMkLst>
            <pc:docMk/>
            <pc:sldMk cId="3602712133" sldId="260"/>
            <ac:graphicFrameMk id="13" creationId="{A85C6CC7-BB32-826B-2E39-63C1686DB9CE}"/>
          </ac:graphicFrameMkLst>
        </pc:graphicFrameChg>
        <pc:graphicFrameChg chg="add del">
          <ac:chgData name="Romain Morlon" userId="5d3b3de9ae321752" providerId="LiveId" clId="{DEFB4B31-F70A-43B8-985D-07C6F1B59CFD}" dt="2024-05-08T20:57:22.839" v="552" actId="26606"/>
          <ac:graphicFrameMkLst>
            <pc:docMk/>
            <pc:sldMk cId="3602712133" sldId="260"/>
            <ac:graphicFrameMk id="15" creationId="{D38CF333-2FD7-8E1F-A7C9-895808180C3F}"/>
          </ac:graphicFrameMkLst>
        </pc:graphicFrameChg>
        <pc:graphicFrameChg chg="add del">
          <ac:chgData name="Romain Morlon" userId="5d3b3de9ae321752" providerId="LiveId" clId="{DEFB4B31-F70A-43B8-985D-07C6F1B59CFD}" dt="2024-05-08T20:57:43.976" v="558" actId="26606"/>
          <ac:graphicFrameMkLst>
            <pc:docMk/>
            <pc:sldMk cId="3602712133" sldId="260"/>
            <ac:graphicFrameMk id="16" creationId="{8B3E07A6-05E2-AC35-0183-F9817930937C}"/>
          </ac:graphicFrameMkLst>
        </pc:graphicFrameChg>
        <pc:graphicFrameChg chg="add del">
          <ac:chgData name="Romain Morlon" userId="5d3b3de9ae321752" providerId="LiveId" clId="{DEFB4B31-F70A-43B8-985D-07C6F1B59CFD}" dt="2024-05-08T20:57:28.590" v="554" actId="26606"/>
          <ac:graphicFrameMkLst>
            <pc:docMk/>
            <pc:sldMk cId="3602712133" sldId="260"/>
            <ac:graphicFrameMk id="17" creationId="{EDAE6674-B139-964B-7C06-F62750EAA2B1}"/>
          </ac:graphicFrameMkLst>
        </pc:graphicFrameChg>
        <pc:graphicFrameChg chg="add mod modGraphic">
          <ac:chgData name="Romain Morlon" userId="5d3b3de9ae321752" providerId="LiveId" clId="{DEFB4B31-F70A-43B8-985D-07C6F1B59CFD}" dt="2024-05-08T21:11:07.154" v="645" actId="255"/>
          <ac:graphicFrameMkLst>
            <pc:docMk/>
            <pc:sldMk cId="3602712133" sldId="260"/>
            <ac:graphicFrameMk id="20" creationId="{A73CD3E3-2A3E-4477-D3B9-654359026F19}"/>
          </ac:graphicFrameMkLst>
        </pc:graphicFrameChg>
        <pc:cxnChg chg="add del">
          <ac:chgData name="Romain Morlon" userId="5d3b3de9ae321752" providerId="LiveId" clId="{DEFB4B31-F70A-43B8-985D-07C6F1B59CFD}" dt="2024-05-08T20:57:42.993" v="556" actId="26606"/>
          <ac:cxnSpMkLst>
            <pc:docMk/>
            <pc:sldMk cId="3602712133" sldId="260"/>
            <ac:cxnSpMk id="6" creationId="{CF271758-7AC4-4265-8775-DCDB97A1E734}"/>
          </ac:cxnSpMkLst>
        </pc:cxnChg>
        <pc:cxnChg chg="add del">
          <ac:chgData name="Romain Morlon" userId="5d3b3de9ae321752" providerId="LiveId" clId="{DEFB4B31-F70A-43B8-985D-07C6F1B59CFD}" dt="2024-05-08T20:57:43.976" v="558" actId="26606"/>
          <ac:cxnSpMkLst>
            <pc:docMk/>
            <pc:sldMk cId="3602712133" sldId="260"/>
            <ac:cxnSpMk id="12" creationId="{CF271758-7AC4-4265-8775-DCDB97A1E734}"/>
          </ac:cxnSpMkLst>
        </pc:cxnChg>
        <pc:cxnChg chg="add">
          <ac:chgData name="Romain Morlon" userId="5d3b3de9ae321752" providerId="LiveId" clId="{DEFB4B31-F70A-43B8-985D-07C6F1B59CFD}" dt="2024-05-08T20:57:43.998" v="559" actId="26606"/>
          <ac:cxnSpMkLst>
            <pc:docMk/>
            <pc:sldMk cId="3602712133" sldId="260"/>
            <ac:cxnSpMk id="18" creationId="{CF271758-7AC4-4265-8775-DCDB97A1E734}"/>
          </ac:cxnSpMkLst>
        </pc:cxnChg>
      </pc:sldChg>
      <pc:sldChg chg="modSp new del mod">
        <pc:chgData name="Romain Morlon" userId="5d3b3de9ae321752" providerId="LiveId" clId="{DEFB4B31-F70A-43B8-985D-07C6F1B59CFD}" dt="2024-05-08T20:26:21.468" v="230" actId="47"/>
        <pc:sldMkLst>
          <pc:docMk/>
          <pc:sldMk cId="1241142494" sldId="261"/>
        </pc:sldMkLst>
        <pc:spChg chg="mod">
          <ac:chgData name="Romain Morlon" userId="5d3b3de9ae321752" providerId="LiveId" clId="{DEFB4B31-F70A-43B8-985D-07C6F1B59CFD}" dt="2024-05-08T20:25:53.178" v="224" actId="21"/>
          <ac:spMkLst>
            <pc:docMk/>
            <pc:sldMk cId="1241142494" sldId="261"/>
            <ac:spMk id="2" creationId="{9615CD78-BC0B-0D9F-9F86-6E0C08F7BE3B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C9783D-9C6C-4CCE-8003-4B68E018DE9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A9FDB2A-3409-4631-93D9-773CAD83E2BE}">
      <dgm:prSet/>
      <dgm:spPr/>
      <dgm:t>
        <a:bodyPr/>
        <a:lstStyle/>
        <a:p>
          <a:r>
            <a:rPr lang="fr-FR" dirty="0"/>
            <a:t>-Une action mise en place par la classe de 5ème 5 et les élèves du CVC</a:t>
          </a:r>
          <a:endParaRPr lang="en-US" dirty="0"/>
        </a:p>
      </dgm:t>
    </dgm:pt>
    <dgm:pt modelId="{764BB307-1AD5-4F32-9331-A678067311C8}" type="parTrans" cxnId="{2489677F-7130-4469-AFE8-B2ECE34A637B}">
      <dgm:prSet/>
      <dgm:spPr/>
      <dgm:t>
        <a:bodyPr/>
        <a:lstStyle/>
        <a:p>
          <a:endParaRPr lang="en-US"/>
        </a:p>
      </dgm:t>
    </dgm:pt>
    <dgm:pt modelId="{5BA17E2F-93D0-42EE-8A26-74B6035078A4}" type="sibTrans" cxnId="{2489677F-7130-4469-AFE8-B2ECE34A637B}">
      <dgm:prSet/>
      <dgm:spPr/>
      <dgm:t>
        <a:bodyPr/>
        <a:lstStyle/>
        <a:p>
          <a:endParaRPr lang="en-US"/>
        </a:p>
      </dgm:t>
    </dgm:pt>
    <dgm:pt modelId="{4D44162E-6BE2-46B2-B8B2-18CD2476475A}">
      <dgm:prSet/>
      <dgm:spPr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fr-FR" dirty="0"/>
            <a:t>-Collecte tous les matins du lundi 27 mai au vendredi 31 mai</a:t>
          </a:r>
          <a:endParaRPr lang="en-US" dirty="0"/>
        </a:p>
      </dgm:t>
    </dgm:pt>
    <dgm:pt modelId="{4C5AA761-EA1D-4523-BBE8-D6014C5927FE}" type="parTrans" cxnId="{C1B120C7-38E9-4244-971B-769076E95D03}">
      <dgm:prSet/>
      <dgm:spPr/>
      <dgm:t>
        <a:bodyPr/>
        <a:lstStyle/>
        <a:p>
          <a:endParaRPr lang="en-US"/>
        </a:p>
      </dgm:t>
    </dgm:pt>
    <dgm:pt modelId="{E7F696AD-D8BF-45D1-88AF-0735500AAAD3}" type="sibTrans" cxnId="{C1B120C7-38E9-4244-971B-769076E95D03}">
      <dgm:prSet/>
      <dgm:spPr/>
      <dgm:t>
        <a:bodyPr/>
        <a:lstStyle/>
        <a:p>
          <a:endParaRPr lang="en-US"/>
        </a:p>
      </dgm:t>
    </dgm:pt>
    <dgm:pt modelId="{E98B42DE-EC37-40C3-91C1-BA51CC0EE8A9}">
      <dgm:prSet/>
      <dgm:spPr/>
      <dgm:t>
        <a:bodyPr/>
        <a:lstStyle/>
        <a:p>
          <a:r>
            <a:rPr lang="fr-FR" dirty="0"/>
            <a:t>-Dans le hall d’entrée du collège</a:t>
          </a:r>
          <a:endParaRPr lang="en-US" dirty="0"/>
        </a:p>
      </dgm:t>
    </dgm:pt>
    <dgm:pt modelId="{5BAB12A2-05B9-46DC-AFB8-018647E09DB4}" type="parTrans" cxnId="{7A754F0F-41C3-4621-BFC6-48F46208DA3C}">
      <dgm:prSet/>
      <dgm:spPr/>
      <dgm:t>
        <a:bodyPr/>
        <a:lstStyle/>
        <a:p>
          <a:endParaRPr lang="en-US"/>
        </a:p>
      </dgm:t>
    </dgm:pt>
    <dgm:pt modelId="{C40A018E-5ECD-4DA1-9E52-FE803ECB9D00}" type="sibTrans" cxnId="{7A754F0F-41C3-4621-BFC6-48F46208DA3C}">
      <dgm:prSet/>
      <dgm:spPr/>
      <dgm:t>
        <a:bodyPr/>
        <a:lstStyle/>
        <a:p>
          <a:endParaRPr lang="en-US"/>
        </a:p>
      </dgm:t>
    </dgm:pt>
    <dgm:pt modelId="{57FA2F21-96D6-4102-A530-E4CBB6E84C8B}" type="pres">
      <dgm:prSet presAssocID="{85C9783D-9C6C-4CCE-8003-4B68E018DE91}" presName="root" presStyleCnt="0">
        <dgm:presLayoutVars>
          <dgm:dir/>
          <dgm:resizeHandles val="exact"/>
        </dgm:presLayoutVars>
      </dgm:prSet>
      <dgm:spPr/>
    </dgm:pt>
    <dgm:pt modelId="{6A8BFE10-4D99-4B27-A868-E44E684F93F1}" type="pres">
      <dgm:prSet presAssocID="{BA9FDB2A-3409-4631-93D9-773CAD83E2BE}" presName="compNode" presStyleCnt="0"/>
      <dgm:spPr/>
    </dgm:pt>
    <dgm:pt modelId="{C9CC9E91-DB8A-41A4-9640-E7DD634FE043}" type="pres">
      <dgm:prSet presAssocID="{BA9FDB2A-3409-4631-93D9-773CAD83E2BE}" presName="bgRect" presStyleLbl="bgShp" presStyleIdx="0" presStyleCnt="3"/>
      <dgm:spPr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E6084078-ED98-4088-8BF0-DF8C52C5143F}" type="pres">
      <dgm:prSet presAssocID="{BA9FDB2A-3409-4631-93D9-773CAD83E2B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4CAE30D-E301-4CAD-A17C-ACF1E60DB92F}" type="pres">
      <dgm:prSet presAssocID="{BA9FDB2A-3409-4631-93D9-773CAD83E2BE}" presName="spaceRect" presStyleCnt="0"/>
      <dgm:spPr/>
    </dgm:pt>
    <dgm:pt modelId="{DC62962B-7180-4AFC-B592-2093620FEF57}" type="pres">
      <dgm:prSet presAssocID="{BA9FDB2A-3409-4631-93D9-773CAD83E2BE}" presName="parTx" presStyleLbl="revTx" presStyleIdx="0" presStyleCnt="3">
        <dgm:presLayoutVars>
          <dgm:chMax val="0"/>
          <dgm:chPref val="0"/>
        </dgm:presLayoutVars>
      </dgm:prSet>
      <dgm:spPr/>
    </dgm:pt>
    <dgm:pt modelId="{2D2A5385-1435-4CBE-8C07-271C9195F384}" type="pres">
      <dgm:prSet presAssocID="{5BA17E2F-93D0-42EE-8A26-74B6035078A4}" presName="sibTrans" presStyleCnt="0"/>
      <dgm:spPr/>
    </dgm:pt>
    <dgm:pt modelId="{925AB074-BE9E-45FA-95F9-446D5C402745}" type="pres">
      <dgm:prSet presAssocID="{4D44162E-6BE2-46B2-B8B2-18CD2476475A}" presName="compNode" presStyleCnt="0"/>
      <dgm:spPr/>
    </dgm:pt>
    <dgm:pt modelId="{2F9E93CB-A612-4893-968D-96D3BE5C7949}" type="pres">
      <dgm:prSet presAssocID="{4D44162E-6BE2-46B2-B8B2-18CD2476475A}" presName="bgRect" presStyleLbl="bgShp" presStyleIdx="1" presStyleCnt="3"/>
      <dgm:spPr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627E9CBB-4496-4306-8F5A-D1193379519B}" type="pres">
      <dgm:prSet presAssocID="{4D44162E-6BE2-46B2-B8B2-18CD2476475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riot de courses avec un remplissage uni"/>
        </a:ext>
      </dgm:extLst>
    </dgm:pt>
    <dgm:pt modelId="{A3276C79-A31A-4F1B-8D17-FCBFF2E01B26}" type="pres">
      <dgm:prSet presAssocID="{4D44162E-6BE2-46B2-B8B2-18CD2476475A}" presName="spaceRect" presStyleCnt="0"/>
      <dgm:spPr/>
    </dgm:pt>
    <dgm:pt modelId="{F12FB602-902B-4E08-915A-85F7140DC7FE}" type="pres">
      <dgm:prSet presAssocID="{4D44162E-6BE2-46B2-B8B2-18CD2476475A}" presName="parTx" presStyleLbl="revTx" presStyleIdx="1" presStyleCnt="3">
        <dgm:presLayoutVars>
          <dgm:chMax val="0"/>
          <dgm:chPref val="0"/>
        </dgm:presLayoutVars>
      </dgm:prSet>
      <dgm:spPr/>
    </dgm:pt>
    <dgm:pt modelId="{C45D2832-D1BE-4C5C-A59C-CEB36433A070}" type="pres">
      <dgm:prSet presAssocID="{E7F696AD-D8BF-45D1-88AF-0735500AAAD3}" presName="sibTrans" presStyleCnt="0"/>
      <dgm:spPr/>
    </dgm:pt>
    <dgm:pt modelId="{4E16C81F-DFF0-4246-95B4-0157FE5E5206}" type="pres">
      <dgm:prSet presAssocID="{E98B42DE-EC37-40C3-91C1-BA51CC0EE8A9}" presName="compNode" presStyleCnt="0"/>
      <dgm:spPr/>
    </dgm:pt>
    <dgm:pt modelId="{A61207E3-D269-464E-93B6-7C3F88A19C83}" type="pres">
      <dgm:prSet presAssocID="{E98B42DE-EC37-40C3-91C1-BA51CC0EE8A9}" presName="bgRect" presStyleLbl="bgShp" presStyleIdx="2" presStyleCnt="3"/>
      <dgm:spPr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F4EF63BD-E565-4D1D-AA35-AC39FC5479CA}" type="pres">
      <dgm:prSet presAssocID="{E98B42DE-EC37-40C3-91C1-BA51CC0EE8A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École"/>
        </a:ext>
      </dgm:extLst>
    </dgm:pt>
    <dgm:pt modelId="{599D8588-9D18-420C-9BFE-BC1576D6B895}" type="pres">
      <dgm:prSet presAssocID="{E98B42DE-EC37-40C3-91C1-BA51CC0EE8A9}" presName="spaceRect" presStyleCnt="0"/>
      <dgm:spPr/>
    </dgm:pt>
    <dgm:pt modelId="{16188D29-3829-4839-AA40-98F196BA4503}" type="pres">
      <dgm:prSet presAssocID="{E98B42DE-EC37-40C3-91C1-BA51CC0EE8A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A754F0F-41C3-4621-BFC6-48F46208DA3C}" srcId="{85C9783D-9C6C-4CCE-8003-4B68E018DE91}" destId="{E98B42DE-EC37-40C3-91C1-BA51CC0EE8A9}" srcOrd="2" destOrd="0" parTransId="{5BAB12A2-05B9-46DC-AFB8-018647E09DB4}" sibTransId="{C40A018E-5ECD-4DA1-9E52-FE803ECB9D00}"/>
    <dgm:cxn modelId="{6F1F7740-3E90-462D-B095-FFFC04810DEC}" type="presOf" srcId="{BA9FDB2A-3409-4631-93D9-773CAD83E2BE}" destId="{DC62962B-7180-4AFC-B592-2093620FEF57}" srcOrd="0" destOrd="0" presId="urn:microsoft.com/office/officeart/2018/2/layout/IconVerticalSolidList"/>
    <dgm:cxn modelId="{25E6D54D-09C8-417D-8CDF-9D1A54885F11}" type="presOf" srcId="{85C9783D-9C6C-4CCE-8003-4B68E018DE91}" destId="{57FA2F21-96D6-4102-A530-E4CBB6E84C8B}" srcOrd="0" destOrd="0" presId="urn:microsoft.com/office/officeart/2018/2/layout/IconVerticalSolidList"/>
    <dgm:cxn modelId="{DBA05F54-8989-40AF-9124-59978697D63E}" type="presOf" srcId="{E98B42DE-EC37-40C3-91C1-BA51CC0EE8A9}" destId="{16188D29-3829-4839-AA40-98F196BA4503}" srcOrd="0" destOrd="0" presId="urn:microsoft.com/office/officeart/2018/2/layout/IconVerticalSolidList"/>
    <dgm:cxn modelId="{2489677F-7130-4469-AFE8-B2ECE34A637B}" srcId="{85C9783D-9C6C-4CCE-8003-4B68E018DE91}" destId="{BA9FDB2A-3409-4631-93D9-773CAD83E2BE}" srcOrd="0" destOrd="0" parTransId="{764BB307-1AD5-4F32-9331-A678067311C8}" sibTransId="{5BA17E2F-93D0-42EE-8A26-74B6035078A4}"/>
    <dgm:cxn modelId="{C1B120C7-38E9-4244-971B-769076E95D03}" srcId="{85C9783D-9C6C-4CCE-8003-4B68E018DE91}" destId="{4D44162E-6BE2-46B2-B8B2-18CD2476475A}" srcOrd="1" destOrd="0" parTransId="{4C5AA761-EA1D-4523-BBE8-D6014C5927FE}" sibTransId="{E7F696AD-D8BF-45D1-88AF-0735500AAAD3}"/>
    <dgm:cxn modelId="{39CEFCD6-EFA7-4A15-B78D-983B72F2FBA2}" type="presOf" srcId="{4D44162E-6BE2-46B2-B8B2-18CD2476475A}" destId="{F12FB602-902B-4E08-915A-85F7140DC7FE}" srcOrd="0" destOrd="0" presId="urn:microsoft.com/office/officeart/2018/2/layout/IconVerticalSolidList"/>
    <dgm:cxn modelId="{C4A88144-7B9E-4AFC-9E6D-31A162A23707}" type="presParOf" srcId="{57FA2F21-96D6-4102-A530-E4CBB6E84C8B}" destId="{6A8BFE10-4D99-4B27-A868-E44E684F93F1}" srcOrd="0" destOrd="0" presId="urn:microsoft.com/office/officeart/2018/2/layout/IconVerticalSolidList"/>
    <dgm:cxn modelId="{17FCE362-F23D-4954-948B-95535D185998}" type="presParOf" srcId="{6A8BFE10-4D99-4B27-A868-E44E684F93F1}" destId="{C9CC9E91-DB8A-41A4-9640-E7DD634FE043}" srcOrd="0" destOrd="0" presId="urn:microsoft.com/office/officeart/2018/2/layout/IconVerticalSolidList"/>
    <dgm:cxn modelId="{F1E83605-6AC4-49E5-83EE-E26880D60D7A}" type="presParOf" srcId="{6A8BFE10-4D99-4B27-A868-E44E684F93F1}" destId="{E6084078-ED98-4088-8BF0-DF8C52C5143F}" srcOrd="1" destOrd="0" presId="urn:microsoft.com/office/officeart/2018/2/layout/IconVerticalSolidList"/>
    <dgm:cxn modelId="{FF1D93DD-0602-407F-85B6-981AD3D5918E}" type="presParOf" srcId="{6A8BFE10-4D99-4B27-A868-E44E684F93F1}" destId="{34CAE30D-E301-4CAD-A17C-ACF1E60DB92F}" srcOrd="2" destOrd="0" presId="urn:microsoft.com/office/officeart/2018/2/layout/IconVerticalSolidList"/>
    <dgm:cxn modelId="{7366581A-2628-4FB0-8876-A3FB37B9394F}" type="presParOf" srcId="{6A8BFE10-4D99-4B27-A868-E44E684F93F1}" destId="{DC62962B-7180-4AFC-B592-2093620FEF57}" srcOrd="3" destOrd="0" presId="urn:microsoft.com/office/officeart/2018/2/layout/IconVerticalSolidList"/>
    <dgm:cxn modelId="{4EE9F41F-B91B-4E61-AAEF-78F17C337164}" type="presParOf" srcId="{57FA2F21-96D6-4102-A530-E4CBB6E84C8B}" destId="{2D2A5385-1435-4CBE-8C07-271C9195F384}" srcOrd="1" destOrd="0" presId="urn:microsoft.com/office/officeart/2018/2/layout/IconVerticalSolidList"/>
    <dgm:cxn modelId="{186008A0-FDD1-45F7-930E-94634D4739CA}" type="presParOf" srcId="{57FA2F21-96D6-4102-A530-E4CBB6E84C8B}" destId="{925AB074-BE9E-45FA-95F9-446D5C402745}" srcOrd="2" destOrd="0" presId="urn:microsoft.com/office/officeart/2018/2/layout/IconVerticalSolidList"/>
    <dgm:cxn modelId="{85AB4850-52F4-4DF9-9424-2AA7049F70CA}" type="presParOf" srcId="{925AB074-BE9E-45FA-95F9-446D5C402745}" destId="{2F9E93CB-A612-4893-968D-96D3BE5C7949}" srcOrd="0" destOrd="0" presId="urn:microsoft.com/office/officeart/2018/2/layout/IconVerticalSolidList"/>
    <dgm:cxn modelId="{992A3DF1-5C1A-489D-8A3C-93B041692FE7}" type="presParOf" srcId="{925AB074-BE9E-45FA-95F9-446D5C402745}" destId="{627E9CBB-4496-4306-8F5A-D1193379519B}" srcOrd="1" destOrd="0" presId="urn:microsoft.com/office/officeart/2018/2/layout/IconVerticalSolidList"/>
    <dgm:cxn modelId="{85BB7E30-E656-4F1F-8C90-86619530E95D}" type="presParOf" srcId="{925AB074-BE9E-45FA-95F9-446D5C402745}" destId="{A3276C79-A31A-4F1B-8D17-FCBFF2E01B26}" srcOrd="2" destOrd="0" presId="urn:microsoft.com/office/officeart/2018/2/layout/IconVerticalSolidList"/>
    <dgm:cxn modelId="{C707F7EB-BE8E-4F15-BFA9-5D97D4FCEF9B}" type="presParOf" srcId="{925AB074-BE9E-45FA-95F9-446D5C402745}" destId="{F12FB602-902B-4E08-915A-85F7140DC7FE}" srcOrd="3" destOrd="0" presId="urn:microsoft.com/office/officeart/2018/2/layout/IconVerticalSolidList"/>
    <dgm:cxn modelId="{4C6B13C9-690E-4BD8-B834-5310345C23A0}" type="presParOf" srcId="{57FA2F21-96D6-4102-A530-E4CBB6E84C8B}" destId="{C45D2832-D1BE-4C5C-A59C-CEB36433A070}" srcOrd="3" destOrd="0" presId="urn:microsoft.com/office/officeart/2018/2/layout/IconVerticalSolidList"/>
    <dgm:cxn modelId="{9049BACB-1800-4976-BD48-702DFC37CA62}" type="presParOf" srcId="{57FA2F21-96D6-4102-A530-E4CBB6E84C8B}" destId="{4E16C81F-DFF0-4246-95B4-0157FE5E5206}" srcOrd="4" destOrd="0" presId="urn:microsoft.com/office/officeart/2018/2/layout/IconVerticalSolidList"/>
    <dgm:cxn modelId="{3EA0342E-EF2C-40C5-A453-58A0BDEED202}" type="presParOf" srcId="{4E16C81F-DFF0-4246-95B4-0157FE5E5206}" destId="{A61207E3-D269-464E-93B6-7C3F88A19C83}" srcOrd="0" destOrd="0" presId="urn:microsoft.com/office/officeart/2018/2/layout/IconVerticalSolidList"/>
    <dgm:cxn modelId="{508B86FB-E95F-4172-AB2C-226F133CAD4A}" type="presParOf" srcId="{4E16C81F-DFF0-4246-95B4-0157FE5E5206}" destId="{F4EF63BD-E565-4D1D-AA35-AC39FC5479CA}" srcOrd="1" destOrd="0" presId="urn:microsoft.com/office/officeart/2018/2/layout/IconVerticalSolidList"/>
    <dgm:cxn modelId="{A1B445F5-425B-4002-91A2-F02D82FD5B71}" type="presParOf" srcId="{4E16C81F-DFF0-4246-95B4-0157FE5E5206}" destId="{599D8588-9D18-420C-9BFE-BC1576D6B895}" srcOrd="2" destOrd="0" presId="urn:microsoft.com/office/officeart/2018/2/layout/IconVerticalSolidList"/>
    <dgm:cxn modelId="{FD17B7F2-8DF1-4561-B4A6-D9B01CE238DB}" type="presParOf" srcId="{4E16C81F-DFF0-4246-95B4-0157FE5E5206}" destId="{16188D29-3829-4839-AA40-98F196BA450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92BF04-5523-4079-B39A-E4DB2F093F86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1A079F4-48E9-44F2-8210-2678F5402F30}">
      <dgm:prSet custT="1"/>
      <dgm:spPr/>
      <dgm:t>
        <a:bodyPr anchor="ctr"/>
        <a:lstStyle/>
        <a:p>
          <a:pPr algn="ctr"/>
          <a:r>
            <a:rPr lang="fr-FR" sz="2000" dirty="0"/>
            <a:t>- Association créée en 1985 par un humoriste « Coluche »</a:t>
          </a:r>
          <a:endParaRPr lang="en-US" sz="2000" dirty="0"/>
        </a:p>
      </dgm:t>
    </dgm:pt>
    <dgm:pt modelId="{09882A49-356B-4D4E-A273-D37CCB450610}" type="parTrans" cxnId="{0A6EB571-10A1-47FD-937D-88191EE57104}">
      <dgm:prSet/>
      <dgm:spPr/>
      <dgm:t>
        <a:bodyPr/>
        <a:lstStyle/>
        <a:p>
          <a:pPr algn="ctr"/>
          <a:endParaRPr lang="en-US" sz="2000"/>
        </a:p>
      </dgm:t>
    </dgm:pt>
    <dgm:pt modelId="{A6E582B9-23CC-4B6E-B15B-BA7F76314017}" type="sibTrans" cxnId="{0A6EB571-10A1-47FD-937D-88191EE57104}">
      <dgm:prSet/>
      <dgm:spPr/>
      <dgm:t>
        <a:bodyPr/>
        <a:lstStyle/>
        <a:p>
          <a:pPr algn="ctr"/>
          <a:endParaRPr lang="en-US" sz="2000"/>
        </a:p>
      </dgm:t>
    </dgm:pt>
    <dgm:pt modelId="{FE6101FD-A0A2-417A-96FA-22A10B27E1A4}">
      <dgm:prSet custT="1"/>
      <dgm:spPr>
        <a:ln>
          <a:solidFill>
            <a:srgbClr val="FF3399"/>
          </a:solidFill>
        </a:ln>
      </dgm:spPr>
      <dgm:t>
        <a:bodyPr anchor="ctr"/>
        <a:lstStyle/>
        <a:p>
          <a:pPr algn="ctr"/>
          <a:r>
            <a:rPr lang="fr-FR" sz="2000" dirty="0"/>
            <a:t>- Une association caritative qui vise à aider les plus démunis et qui les accompagne vers la réinsertion</a:t>
          </a:r>
          <a:endParaRPr lang="en-US" sz="2000" dirty="0"/>
        </a:p>
      </dgm:t>
    </dgm:pt>
    <dgm:pt modelId="{FD0012AB-7AE0-4089-ADDB-414CF79B69DE}" type="parTrans" cxnId="{777D7D7D-8705-4403-B81B-C2EE23469201}">
      <dgm:prSet/>
      <dgm:spPr/>
      <dgm:t>
        <a:bodyPr/>
        <a:lstStyle/>
        <a:p>
          <a:pPr algn="ctr"/>
          <a:endParaRPr lang="en-US" sz="2000"/>
        </a:p>
      </dgm:t>
    </dgm:pt>
    <dgm:pt modelId="{7117D8F6-C561-4910-87D4-3FB05881ED70}" type="sibTrans" cxnId="{777D7D7D-8705-4403-B81B-C2EE23469201}">
      <dgm:prSet/>
      <dgm:spPr/>
      <dgm:t>
        <a:bodyPr/>
        <a:lstStyle/>
        <a:p>
          <a:pPr algn="ctr"/>
          <a:endParaRPr lang="en-US" sz="2000"/>
        </a:p>
      </dgm:t>
    </dgm:pt>
    <dgm:pt modelId="{C22F354A-C0BB-489E-898F-79934A77107F}">
      <dgm:prSet custT="1"/>
      <dgm:spPr>
        <a:ln>
          <a:solidFill>
            <a:srgbClr val="FF3399"/>
          </a:solidFill>
        </a:ln>
      </dgm:spPr>
      <dgm:t>
        <a:bodyPr anchor="ctr"/>
        <a:lstStyle/>
        <a:p>
          <a:pPr algn="ctr"/>
          <a:r>
            <a:rPr lang="fr-FR" sz="2000" dirty="0"/>
            <a:t>- Une association portée pas des bénévoles (+ de 70 000) - Mission première : aide alimentaire gratuite = sous 2 formes : la distribution accompagnée + la distribution de repas chauds</a:t>
          </a:r>
          <a:endParaRPr lang="en-US" sz="2000" dirty="0"/>
        </a:p>
      </dgm:t>
    </dgm:pt>
    <dgm:pt modelId="{1C841FF5-CFF0-4694-BE63-B6D1832B5DF2}" type="parTrans" cxnId="{AF3E693F-133B-4450-842E-1319988DBD37}">
      <dgm:prSet/>
      <dgm:spPr/>
      <dgm:t>
        <a:bodyPr/>
        <a:lstStyle/>
        <a:p>
          <a:pPr algn="ctr"/>
          <a:endParaRPr lang="en-US" sz="2000"/>
        </a:p>
      </dgm:t>
    </dgm:pt>
    <dgm:pt modelId="{7BF04736-B233-4E2A-AD14-D8CD82D72ADB}" type="sibTrans" cxnId="{AF3E693F-133B-4450-842E-1319988DBD37}">
      <dgm:prSet/>
      <dgm:spPr/>
      <dgm:t>
        <a:bodyPr/>
        <a:lstStyle/>
        <a:p>
          <a:pPr algn="ctr"/>
          <a:endParaRPr lang="en-US" sz="2000"/>
        </a:p>
      </dgm:t>
    </dgm:pt>
    <dgm:pt modelId="{AC62B545-BEB8-49EC-9C4C-5A11339AFE42}">
      <dgm:prSet custT="1"/>
      <dgm:spPr>
        <a:ln>
          <a:solidFill>
            <a:srgbClr val="FF3399"/>
          </a:solidFill>
        </a:ln>
      </dgm:spPr>
      <dgm:t>
        <a:bodyPr anchor="ctr"/>
        <a:lstStyle/>
        <a:p>
          <a:pPr algn="ctr"/>
          <a:r>
            <a:rPr lang="fr-FR" sz="2000" dirty="0"/>
            <a:t>- Quelques chiffres (2023) : 171 millions de repas distribués / 1,3 millions personnes accueillies dont 126 000 enfants de moins de 3 ans. 50% des bénéficiaires ont moins de 26 ans.</a:t>
          </a:r>
          <a:endParaRPr lang="en-US" sz="2000" dirty="0"/>
        </a:p>
      </dgm:t>
    </dgm:pt>
    <dgm:pt modelId="{DC2AECB0-E72B-461C-83AB-0B58C697F85F}" type="parTrans" cxnId="{0D5A7C51-E94E-4191-A727-B021E4FDA392}">
      <dgm:prSet/>
      <dgm:spPr/>
      <dgm:t>
        <a:bodyPr/>
        <a:lstStyle/>
        <a:p>
          <a:pPr algn="ctr"/>
          <a:endParaRPr lang="en-US" sz="2000"/>
        </a:p>
      </dgm:t>
    </dgm:pt>
    <dgm:pt modelId="{B62066A3-3B19-49B7-A69C-7CFFEAD835CE}" type="sibTrans" cxnId="{0D5A7C51-E94E-4191-A727-B021E4FDA392}">
      <dgm:prSet/>
      <dgm:spPr/>
      <dgm:t>
        <a:bodyPr/>
        <a:lstStyle/>
        <a:p>
          <a:pPr algn="ctr"/>
          <a:endParaRPr lang="en-US" sz="2000"/>
        </a:p>
      </dgm:t>
    </dgm:pt>
    <dgm:pt modelId="{1C7D6CAE-375D-4AF4-AA13-CF3E058004D4}">
      <dgm:prSet custT="1"/>
      <dgm:spPr>
        <a:ln>
          <a:solidFill>
            <a:srgbClr val="FF3399"/>
          </a:solidFill>
        </a:ln>
      </dgm:spPr>
      <dgm:t>
        <a:bodyPr anchor="ctr"/>
        <a:lstStyle/>
        <a:p>
          <a:pPr algn="ctr"/>
          <a:r>
            <a:rPr lang="fr-FR" sz="2000" dirty="0"/>
            <a:t>-D’autres champs d’action : aide au logement, aide à la recherche d’emploi, Accès aux droits, Estime de soi, accompagnement scolaire, accès à la culture et aux loisirs… </a:t>
          </a:r>
          <a:endParaRPr lang="en-US" sz="2000" dirty="0"/>
        </a:p>
      </dgm:t>
    </dgm:pt>
    <dgm:pt modelId="{B5792F1D-003B-4B2A-8F70-67EF84FA4C9E}" type="parTrans" cxnId="{D5D503AF-07DA-473F-AE72-1D483713A825}">
      <dgm:prSet/>
      <dgm:spPr/>
      <dgm:t>
        <a:bodyPr/>
        <a:lstStyle/>
        <a:p>
          <a:pPr algn="ctr"/>
          <a:endParaRPr lang="en-US" sz="2000"/>
        </a:p>
      </dgm:t>
    </dgm:pt>
    <dgm:pt modelId="{6C88E543-8F88-4446-9502-5E2D2F19A543}" type="sibTrans" cxnId="{D5D503AF-07DA-473F-AE72-1D483713A825}">
      <dgm:prSet/>
      <dgm:spPr/>
      <dgm:t>
        <a:bodyPr/>
        <a:lstStyle/>
        <a:p>
          <a:pPr algn="ctr"/>
          <a:endParaRPr lang="en-US" sz="2000"/>
        </a:p>
      </dgm:t>
    </dgm:pt>
    <dgm:pt modelId="{43099E60-97DA-43D5-9D8E-C98DCD805E9F}" type="pres">
      <dgm:prSet presAssocID="{8692BF04-5523-4079-B39A-E4DB2F093F86}" presName="vert0" presStyleCnt="0">
        <dgm:presLayoutVars>
          <dgm:dir/>
          <dgm:animOne val="branch"/>
          <dgm:animLvl val="lvl"/>
        </dgm:presLayoutVars>
      </dgm:prSet>
      <dgm:spPr/>
    </dgm:pt>
    <dgm:pt modelId="{BA57B9B5-D761-4A71-9DCA-FC53055D257C}" type="pres">
      <dgm:prSet presAssocID="{51A079F4-48E9-44F2-8210-2678F5402F30}" presName="thickLine" presStyleLbl="alignNode1" presStyleIdx="0" presStyleCnt="5"/>
      <dgm:spPr/>
    </dgm:pt>
    <dgm:pt modelId="{CA3724BD-4E6A-47B0-802E-803E0175E819}" type="pres">
      <dgm:prSet presAssocID="{51A079F4-48E9-44F2-8210-2678F5402F30}" presName="horz1" presStyleCnt="0"/>
      <dgm:spPr/>
    </dgm:pt>
    <dgm:pt modelId="{026AD109-0159-4DB0-A7F6-1883663007EF}" type="pres">
      <dgm:prSet presAssocID="{51A079F4-48E9-44F2-8210-2678F5402F30}" presName="tx1" presStyleLbl="revTx" presStyleIdx="0" presStyleCnt="5"/>
      <dgm:spPr/>
    </dgm:pt>
    <dgm:pt modelId="{BF1327EC-8BB8-4748-B9A7-5F43EE407F7C}" type="pres">
      <dgm:prSet presAssocID="{51A079F4-48E9-44F2-8210-2678F5402F30}" presName="vert1" presStyleCnt="0"/>
      <dgm:spPr/>
    </dgm:pt>
    <dgm:pt modelId="{5C1E7100-45DC-47FF-9EAF-E925137BE0E2}" type="pres">
      <dgm:prSet presAssocID="{FE6101FD-A0A2-417A-96FA-22A10B27E1A4}" presName="thickLine" presStyleLbl="alignNode1" presStyleIdx="1" presStyleCnt="5"/>
      <dgm:spPr/>
    </dgm:pt>
    <dgm:pt modelId="{89E2A221-B9B8-4199-8047-646DB0A091C8}" type="pres">
      <dgm:prSet presAssocID="{FE6101FD-A0A2-417A-96FA-22A10B27E1A4}" presName="horz1" presStyleCnt="0"/>
      <dgm:spPr/>
    </dgm:pt>
    <dgm:pt modelId="{02369ACD-692E-429B-B894-D98040B42638}" type="pres">
      <dgm:prSet presAssocID="{FE6101FD-A0A2-417A-96FA-22A10B27E1A4}" presName="tx1" presStyleLbl="revTx" presStyleIdx="1" presStyleCnt="5"/>
      <dgm:spPr/>
    </dgm:pt>
    <dgm:pt modelId="{EB022913-784D-4637-B9DD-FF0F6BC52C3B}" type="pres">
      <dgm:prSet presAssocID="{FE6101FD-A0A2-417A-96FA-22A10B27E1A4}" presName="vert1" presStyleCnt="0"/>
      <dgm:spPr/>
    </dgm:pt>
    <dgm:pt modelId="{4709C452-18F8-4A55-B460-840B4A487DB5}" type="pres">
      <dgm:prSet presAssocID="{C22F354A-C0BB-489E-898F-79934A77107F}" presName="thickLine" presStyleLbl="alignNode1" presStyleIdx="2" presStyleCnt="5"/>
      <dgm:spPr/>
    </dgm:pt>
    <dgm:pt modelId="{1D8A2C67-A4B0-4ED4-9CB5-6C92423F262F}" type="pres">
      <dgm:prSet presAssocID="{C22F354A-C0BB-489E-898F-79934A77107F}" presName="horz1" presStyleCnt="0"/>
      <dgm:spPr/>
    </dgm:pt>
    <dgm:pt modelId="{8ABE6B4A-6D07-482A-9034-42174E6BC6C8}" type="pres">
      <dgm:prSet presAssocID="{C22F354A-C0BB-489E-898F-79934A77107F}" presName="tx1" presStyleLbl="revTx" presStyleIdx="2" presStyleCnt="5"/>
      <dgm:spPr/>
    </dgm:pt>
    <dgm:pt modelId="{E6230357-9427-42EA-9FC1-FF8DAFA97DA5}" type="pres">
      <dgm:prSet presAssocID="{C22F354A-C0BB-489E-898F-79934A77107F}" presName="vert1" presStyleCnt="0"/>
      <dgm:spPr/>
    </dgm:pt>
    <dgm:pt modelId="{DF8ABE25-11C3-482A-B4C0-9EBB4E2EF8E4}" type="pres">
      <dgm:prSet presAssocID="{AC62B545-BEB8-49EC-9C4C-5A11339AFE42}" presName="thickLine" presStyleLbl="alignNode1" presStyleIdx="3" presStyleCnt="5"/>
      <dgm:spPr/>
    </dgm:pt>
    <dgm:pt modelId="{43243FE5-4398-4D16-9985-65BABA2AC20C}" type="pres">
      <dgm:prSet presAssocID="{AC62B545-BEB8-49EC-9C4C-5A11339AFE42}" presName="horz1" presStyleCnt="0"/>
      <dgm:spPr/>
    </dgm:pt>
    <dgm:pt modelId="{C0C921F9-3395-4B27-A402-ACEC43AD467B}" type="pres">
      <dgm:prSet presAssocID="{AC62B545-BEB8-49EC-9C4C-5A11339AFE42}" presName="tx1" presStyleLbl="revTx" presStyleIdx="3" presStyleCnt="5"/>
      <dgm:spPr/>
    </dgm:pt>
    <dgm:pt modelId="{2658CA5D-D86E-474C-8056-E52625DA690B}" type="pres">
      <dgm:prSet presAssocID="{AC62B545-BEB8-49EC-9C4C-5A11339AFE42}" presName="vert1" presStyleCnt="0"/>
      <dgm:spPr/>
    </dgm:pt>
    <dgm:pt modelId="{850A47FF-B774-4FC6-9B18-ED036FED3469}" type="pres">
      <dgm:prSet presAssocID="{1C7D6CAE-375D-4AF4-AA13-CF3E058004D4}" presName="thickLine" presStyleLbl="alignNode1" presStyleIdx="4" presStyleCnt="5"/>
      <dgm:spPr/>
    </dgm:pt>
    <dgm:pt modelId="{49759CA7-D32C-4241-BE2F-73F7E14D6E13}" type="pres">
      <dgm:prSet presAssocID="{1C7D6CAE-375D-4AF4-AA13-CF3E058004D4}" presName="horz1" presStyleCnt="0"/>
      <dgm:spPr/>
    </dgm:pt>
    <dgm:pt modelId="{6C2333CB-4A56-4A06-A25A-A23AE3D9E563}" type="pres">
      <dgm:prSet presAssocID="{1C7D6CAE-375D-4AF4-AA13-CF3E058004D4}" presName="tx1" presStyleLbl="revTx" presStyleIdx="4" presStyleCnt="5"/>
      <dgm:spPr/>
    </dgm:pt>
    <dgm:pt modelId="{25EB94F8-C4D4-47DB-B38C-D9A441FD9A9B}" type="pres">
      <dgm:prSet presAssocID="{1C7D6CAE-375D-4AF4-AA13-CF3E058004D4}" presName="vert1" presStyleCnt="0"/>
      <dgm:spPr/>
    </dgm:pt>
  </dgm:ptLst>
  <dgm:cxnLst>
    <dgm:cxn modelId="{3B89F51C-A026-467C-A88E-425CC99F72E6}" type="presOf" srcId="{FE6101FD-A0A2-417A-96FA-22A10B27E1A4}" destId="{02369ACD-692E-429B-B894-D98040B42638}" srcOrd="0" destOrd="0" presId="urn:microsoft.com/office/officeart/2008/layout/LinedList"/>
    <dgm:cxn modelId="{AF3E693F-133B-4450-842E-1319988DBD37}" srcId="{8692BF04-5523-4079-B39A-E4DB2F093F86}" destId="{C22F354A-C0BB-489E-898F-79934A77107F}" srcOrd="2" destOrd="0" parTransId="{1C841FF5-CFF0-4694-BE63-B6D1832B5DF2}" sibTransId="{7BF04736-B233-4E2A-AD14-D8CD82D72ADB}"/>
    <dgm:cxn modelId="{27663F6C-B6F4-4805-899F-579D0E2B2008}" type="presOf" srcId="{C22F354A-C0BB-489E-898F-79934A77107F}" destId="{8ABE6B4A-6D07-482A-9034-42174E6BC6C8}" srcOrd="0" destOrd="0" presId="urn:microsoft.com/office/officeart/2008/layout/LinedList"/>
    <dgm:cxn modelId="{BA3C354F-A447-42BE-BD21-B621B6BAB9A0}" type="presOf" srcId="{AC62B545-BEB8-49EC-9C4C-5A11339AFE42}" destId="{C0C921F9-3395-4B27-A402-ACEC43AD467B}" srcOrd="0" destOrd="0" presId="urn:microsoft.com/office/officeart/2008/layout/LinedList"/>
    <dgm:cxn modelId="{0D5A7C51-E94E-4191-A727-B021E4FDA392}" srcId="{8692BF04-5523-4079-B39A-E4DB2F093F86}" destId="{AC62B545-BEB8-49EC-9C4C-5A11339AFE42}" srcOrd="3" destOrd="0" parTransId="{DC2AECB0-E72B-461C-83AB-0B58C697F85F}" sibTransId="{B62066A3-3B19-49B7-A69C-7CFFEAD835CE}"/>
    <dgm:cxn modelId="{0A6EB571-10A1-47FD-937D-88191EE57104}" srcId="{8692BF04-5523-4079-B39A-E4DB2F093F86}" destId="{51A079F4-48E9-44F2-8210-2678F5402F30}" srcOrd="0" destOrd="0" parTransId="{09882A49-356B-4D4E-A273-D37CCB450610}" sibTransId="{A6E582B9-23CC-4B6E-B15B-BA7F76314017}"/>
    <dgm:cxn modelId="{777D7D7D-8705-4403-B81B-C2EE23469201}" srcId="{8692BF04-5523-4079-B39A-E4DB2F093F86}" destId="{FE6101FD-A0A2-417A-96FA-22A10B27E1A4}" srcOrd="1" destOrd="0" parTransId="{FD0012AB-7AE0-4089-ADDB-414CF79B69DE}" sibTransId="{7117D8F6-C561-4910-87D4-3FB05881ED70}"/>
    <dgm:cxn modelId="{D5D503AF-07DA-473F-AE72-1D483713A825}" srcId="{8692BF04-5523-4079-B39A-E4DB2F093F86}" destId="{1C7D6CAE-375D-4AF4-AA13-CF3E058004D4}" srcOrd="4" destOrd="0" parTransId="{B5792F1D-003B-4B2A-8F70-67EF84FA4C9E}" sibTransId="{6C88E543-8F88-4446-9502-5E2D2F19A543}"/>
    <dgm:cxn modelId="{0A4D4DDA-8A3C-468A-A37F-AC6C38E1DFE3}" type="presOf" srcId="{51A079F4-48E9-44F2-8210-2678F5402F30}" destId="{026AD109-0159-4DB0-A7F6-1883663007EF}" srcOrd="0" destOrd="0" presId="urn:microsoft.com/office/officeart/2008/layout/LinedList"/>
    <dgm:cxn modelId="{4E3375EF-3299-4F5C-AD14-29F45BB9F7C4}" type="presOf" srcId="{8692BF04-5523-4079-B39A-E4DB2F093F86}" destId="{43099E60-97DA-43D5-9D8E-C98DCD805E9F}" srcOrd="0" destOrd="0" presId="urn:microsoft.com/office/officeart/2008/layout/LinedList"/>
    <dgm:cxn modelId="{3BD297F3-4C63-44FD-9754-F3E0528A6F63}" type="presOf" srcId="{1C7D6CAE-375D-4AF4-AA13-CF3E058004D4}" destId="{6C2333CB-4A56-4A06-A25A-A23AE3D9E563}" srcOrd="0" destOrd="0" presId="urn:microsoft.com/office/officeart/2008/layout/LinedList"/>
    <dgm:cxn modelId="{60DDB339-BEB1-4C86-85E8-E6E3A9C5878D}" type="presParOf" srcId="{43099E60-97DA-43D5-9D8E-C98DCD805E9F}" destId="{BA57B9B5-D761-4A71-9DCA-FC53055D257C}" srcOrd="0" destOrd="0" presId="urn:microsoft.com/office/officeart/2008/layout/LinedList"/>
    <dgm:cxn modelId="{EC7B7E3F-5453-47F6-A5C2-3A9A379841FF}" type="presParOf" srcId="{43099E60-97DA-43D5-9D8E-C98DCD805E9F}" destId="{CA3724BD-4E6A-47B0-802E-803E0175E819}" srcOrd="1" destOrd="0" presId="urn:microsoft.com/office/officeart/2008/layout/LinedList"/>
    <dgm:cxn modelId="{37708829-5702-4F9F-959D-B376490B1BD8}" type="presParOf" srcId="{CA3724BD-4E6A-47B0-802E-803E0175E819}" destId="{026AD109-0159-4DB0-A7F6-1883663007EF}" srcOrd="0" destOrd="0" presId="urn:microsoft.com/office/officeart/2008/layout/LinedList"/>
    <dgm:cxn modelId="{0F6AD095-8EC5-4B76-8389-3C1C02875D61}" type="presParOf" srcId="{CA3724BD-4E6A-47B0-802E-803E0175E819}" destId="{BF1327EC-8BB8-4748-B9A7-5F43EE407F7C}" srcOrd="1" destOrd="0" presId="urn:microsoft.com/office/officeart/2008/layout/LinedList"/>
    <dgm:cxn modelId="{120BF4A9-EBFC-40B2-94F6-68F42E3F2FCF}" type="presParOf" srcId="{43099E60-97DA-43D5-9D8E-C98DCD805E9F}" destId="{5C1E7100-45DC-47FF-9EAF-E925137BE0E2}" srcOrd="2" destOrd="0" presId="urn:microsoft.com/office/officeart/2008/layout/LinedList"/>
    <dgm:cxn modelId="{7DCDD83F-E2BE-4404-A136-44A55877BC28}" type="presParOf" srcId="{43099E60-97DA-43D5-9D8E-C98DCD805E9F}" destId="{89E2A221-B9B8-4199-8047-646DB0A091C8}" srcOrd="3" destOrd="0" presId="urn:microsoft.com/office/officeart/2008/layout/LinedList"/>
    <dgm:cxn modelId="{4845091F-3606-4FF9-BCEB-210035973CA5}" type="presParOf" srcId="{89E2A221-B9B8-4199-8047-646DB0A091C8}" destId="{02369ACD-692E-429B-B894-D98040B42638}" srcOrd="0" destOrd="0" presId="urn:microsoft.com/office/officeart/2008/layout/LinedList"/>
    <dgm:cxn modelId="{5CEEB223-F0F6-40E0-8570-F2FCCD3C7472}" type="presParOf" srcId="{89E2A221-B9B8-4199-8047-646DB0A091C8}" destId="{EB022913-784D-4637-B9DD-FF0F6BC52C3B}" srcOrd="1" destOrd="0" presId="urn:microsoft.com/office/officeart/2008/layout/LinedList"/>
    <dgm:cxn modelId="{18A1E30E-2E1E-428F-AB5B-388F9DA67255}" type="presParOf" srcId="{43099E60-97DA-43D5-9D8E-C98DCD805E9F}" destId="{4709C452-18F8-4A55-B460-840B4A487DB5}" srcOrd="4" destOrd="0" presId="urn:microsoft.com/office/officeart/2008/layout/LinedList"/>
    <dgm:cxn modelId="{0A392F39-D528-4948-B3C5-9827D12EE37C}" type="presParOf" srcId="{43099E60-97DA-43D5-9D8E-C98DCD805E9F}" destId="{1D8A2C67-A4B0-4ED4-9CB5-6C92423F262F}" srcOrd="5" destOrd="0" presId="urn:microsoft.com/office/officeart/2008/layout/LinedList"/>
    <dgm:cxn modelId="{57E8F4A3-051D-457E-B442-BB57CCF3A9A8}" type="presParOf" srcId="{1D8A2C67-A4B0-4ED4-9CB5-6C92423F262F}" destId="{8ABE6B4A-6D07-482A-9034-42174E6BC6C8}" srcOrd="0" destOrd="0" presId="urn:microsoft.com/office/officeart/2008/layout/LinedList"/>
    <dgm:cxn modelId="{EA705A05-114A-412A-889E-4F47E1813849}" type="presParOf" srcId="{1D8A2C67-A4B0-4ED4-9CB5-6C92423F262F}" destId="{E6230357-9427-42EA-9FC1-FF8DAFA97DA5}" srcOrd="1" destOrd="0" presId="urn:microsoft.com/office/officeart/2008/layout/LinedList"/>
    <dgm:cxn modelId="{093D9D7B-2FA7-42C2-81E1-9BE00681812F}" type="presParOf" srcId="{43099E60-97DA-43D5-9D8E-C98DCD805E9F}" destId="{DF8ABE25-11C3-482A-B4C0-9EBB4E2EF8E4}" srcOrd="6" destOrd="0" presId="urn:microsoft.com/office/officeart/2008/layout/LinedList"/>
    <dgm:cxn modelId="{5E09654A-4D5E-4AEB-BAB4-81006FFBAF63}" type="presParOf" srcId="{43099E60-97DA-43D5-9D8E-C98DCD805E9F}" destId="{43243FE5-4398-4D16-9985-65BABA2AC20C}" srcOrd="7" destOrd="0" presId="urn:microsoft.com/office/officeart/2008/layout/LinedList"/>
    <dgm:cxn modelId="{91155F47-7535-485C-BE50-815B7EB093AA}" type="presParOf" srcId="{43243FE5-4398-4D16-9985-65BABA2AC20C}" destId="{C0C921F9-3395-4B27-A402-ACEC43AD467B}" srcOrd="0" destOrd="0" presId="urn:microsoft.com/office/officeart/2008/layout/LinedList"/>
    <dgm:cxn modelId="{9F03EF15-8019-4250-9A64-A6F566AF9B4F}" type="presParOf" srcId="{43243FE5-4398-4D16-9985-65BABA2AC20C}" destId="{2658CA5D-D86E-474C-8056-E52625DA690B}" srcOrd="1" destOrd="0" presId="urn:microsoft.com/office/officeart/2008/layout/LinedList"/>
    <dgm:cxn modelId="{125CE9C5-98B8-495F-AF62-5CE9A112B64D}" type="presParOf" srcId="{43099E60-97DA-43D5-9D8E-C98DCD805E9F}" destId="{850A47FF-B774-4FC6-9B18-ED036FED3469}" srcOrd="8" destOrd="0" presId="urn:microsoft.com/office/officeart/2008/layout/LinedList"/>
    <dgm:cxn modelId="{6D6FA6D9-3ECF-4906-9773-DDB1B619E1CC}" type="presParOf" srcId="{43099E60-97DA-43D5-9D8E-C98DCD805E9F}" destId="{49759CA7-D32C-4241-BE2F-73F7E14D6E13}" srcOrd="9" destOrd="0" presId="urn:microsoft.com/office/officeart/2008/layout/LinedList"/>
    <dgm:cxn modelId="{5E384EF5-A83B-42DE-B59A-A20A200FE3FC}" type="presParOf" srcId="{49759CA7-D32C-4241-BE2F-73F7E14D6E13}" destId="{6C2333CB-4A56-4A06-A25A-A23AE3D9E563}" srcOrd="0" destOrd="0" presId="urn:microsoft.com/office/officeart/2008/layout/LinedList"/>
    <dgm:cxn modelId="{CE2F1AF4-2525-4963-B73E-20873E9FB81E}" type="presParOf" srcId="{49759CA7-D32C-4241-BE2F-73F7E14D6E13}" destId="{25EB94F8-C4D4-47DB-B38C-D9A441FD9A9B}" srcOrd="1" destOrd="0" presId="urn:microsoft.com/office/officeart/2008/layout/LinedList"/>
  </dgm:cxnLst>
  <dgm:bg>
    <a:gradFill flip="none" rotWithShape="1">
      <a:gsLst>
        <a:gs pos="0">
          <a:srgbClr val="FF3399">
            <a:tint val="66000"/>
            <a:satMod val="160000"/>
          </a:srgbClr>
        </a:gs>
        <a:gs pos="50000">
          <a:srgbClr val="FF3399">
            <a:tint val="44500"/>
            <a:satMod val="160000"/>
          </a:srgbClr>
        </a:gs>
        <a:gs pos="100000">
          <a:srgbClr val="FF3399">
            <a:tint val="23500"/>
            <a:satMod val="160000"/>
          </a:srgbClr>
        </a:gs>
      </a:gsLst>
      <a:lin ang="2700000" scaled="1"/>
      <a:tileRect/>
    </a:gra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6DA8BA-B63C-47F0-AF58-A982FBD7F7F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AAE0B19-761A-4642-B5FB-E9E985B4E6DF}">
      <dgm:prSet/>
      <dgm:spPr/>
      <dgm:t>
        <a:bodyPr/>
        <a:lstStyle/>
        <a:p>
          <a:r>
            <a:rPr lang="fr-FR" dirty="0"/>
            <a:t>-3 -ème plus grand centre d’accueil du Rhône + Le seul à proposer une cafeteria (repas chauds)</a:t>
          </a:r>
          <a:endParaRPr lang="en-US" dirty="0"/>
        </a:p>
      </dgm:t>
    </dgm:pt>
    <dgm:pt modelId="{F5450AC8-A535-4091-A8DB-7FA8F07655D4}" type="parTrans" cxnId="{DC58FA90-30D7-400E-BF3B-C4EE8C5BAE4C}">
      <dgm:prSet/>
      <dgm:spPr/>
      <dgm:t>
        <a:bodyPr/>
        <a:lstStyle/>
        <a:p>
          <a:endParaRPr lang="en-US"/>
        </a:p>
      </dgm:t>
    </dgm:pt>
    <dgm:pt modelId="{7689456A-F0C3-4EA0-9589-D4BDCD179205}" type="sibTrans" cxnId="{DC58FA90-30D7-400E-BF3B-C4EE8C5BAE4C}">
      <dgm:prSet/>
      <dgm:spPr/>
      <dgm:t>
        <a:bodyPr/>
        <a:lstStyle/>
        <a:p>
          <a:endParaRPr lang="en-US"/>
        </a:p>
      </dgm:t>
    </dgm:pt>
    <dgm:pt modelId="{BF82717C-0B11-46E2-8F02-F7E48CDA9BBE}">
      <dgm:prSet/>
      <dgm:spPr/>
      <dgm:t>
        <a:bodyPr/>
        <a:lstStyle/>
        <a:p>
          <a:r>
            <a:rPr lang="fr-FR"/>
            <a:t>-ouvert tous les mardis et vendredis de 8h30 à 16h00 </a:t>
          </a:r>
          <a:endParaRPr lang="en-US"/>
        </a:p>
      </dgm:t>
    </dgm:pt>
    <dgm:pt modelId="{27C804BB-4438-4425-A31F-6C6D3EF4AB15}" type="parTrans" cxnId="{CD2EC13F-611E-4196-91A7-AF9A1DCD9FFF}">
      <dgm:prSet/>
      <dgm:spPr/>
      <dgm:t>
        <a:bodyPr/>
        <a:lstStyle/>
        <a:p>
          <a:endParaRPr lang="en-US"/>
        </a:p>
      </dgm:t>
    </dgm:pt>
    <dgm:pt modelId="{CF18AEDB-EE17-4A19-A158-D1383B1C2E91}" type="sibTrans" cxnId="{CD2EC13F-611E-4196-91A7-AF9A1DCD9FFF}">
      <dgm:prSet/>
      <dgm:spPr/>
      <dgm:t>
        <a:bodyPr/>
        <a:lstStyle/>
        <a:p>
          <a:endParaRPr lang="en-US"/>
        </a:p>
      </dgm:t>
    </dgm:pt>
    <dgm:pt modelId="{73F61183-B2D5-4AEA-B8A1-B4B59253F269}">
      <dgm:prSet/>
      <dgm:spPr/>
      <dgm:t>
        <a:bodyPr/>
        <a:lstStyle/>
        <a:p>
          <a:r>
            <a:rPr lang="fr-FR" dirty="0"/>
            <a:t>-prend en charge 2400 personnes/an en moyenne toute l’année -de plus en plus de demandeurs (+ 200 personnes cette année) donc besoin de dons !</a:t>
          </a:r>
          <a:endParaRPr lang="en-US" dirty="0"/>
        </a:p>
      </dgm:t>
    </dgm:pt>
    <dgm:pt modelId="{4053FB28-F08C-41B1-88E4-03C5D0480FB0}" type="parTrans" cxnId="{D0AEE7E7-D966-47B5-A276-42E880A4CB33}">
      <dgm:prSet/>
      <dgm:spPr/>
      <dgm:t>
        <a:bodyPr/>
        <a:lstStyle/>
        <a:p>
          <a:endParaRPr lang="en-US"/>
        </a:p>
      </dgm:t>
    </dgm:pt>
    <dgm:pt modelId="{5C40B392-FE39-47A8-895B-8C62EB7A078B}" type="sibTrans" cxnId="{D0AEE7E7-D966-47B5-A276-42E880A4CB33}">
      <dgm:prSet/>
      <dgm:spPr/>
      <dgm:t>
        <a:bodyPr/>
        <a:lstStyle/>
        <a:p>
          <a:endParaRPr lang="en-US"/>
        </a:p>
      </dgm:t>
    </dgm:pt>
    <dgm:pt modelId="{9A744049-1F6C-48D6-AC38-5BDD5AB9471A}" type="pres">
      <dgm:prSet presAssocID="{096DA8BA-B63C-47F0-AF58-A982FBD7F7F8}" presName="root" presStyleCnt="0">
        <dgm:presLayoutVars>
          <dgm:dir/>
          <dgm:resizeHandles val="exact"/>
        </dgm:presLayoutVars>
      </dgm:prSet>
      <dgm:spPr/>
    </dgm:pt>
    <dgm:pt modelId="{00126791-71EE-4552-B869-E115AF76BEE8}" type="pres">
      <dgm:prSet presAssocID="{CAAE0B19-761A-4642-B5FB-E9E985B4E6DF}" presName="compNode" presStyleCnt="0"/>
      <dgm:spPr/>
    </dgm:pt>
    <dgm:pt modelId="{F4766B1B-7974-480A-9F11-52186160E5C4}" type="pres">
      <dgm:prSet presAssocID="{CAAE0B19-761A-4642-B5FB-E9E985B4E6DF}" presName="bgRect" presStyleLbl="bgShp" presStyleIdx="0" presStyleCnt="3"/>
      <dgm:spPr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6F467D9D-9A6A-47A5-979D-0D97DD0937B6}" type="pres">
      <dgm:prSet presAssocID="{CAAE0B19-761A-4642-B5FB-E9E985B4E6D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l avec un remplissage uni"/>
        </a:ext>
      </dgm:extLst>
    </dgm:pt>
    <dgm:pt modelId="{883703B7-3D48-4ED5-8F10-FA8EE033820C}" type="pres">
      <dgm:prSet presAssocID="{CAAE0B19-761A-4642-B5FB-E9E985B4E6DF}" presName="spaceRect" presStyleCnt="0"/>
      <dgm:spPr/>
    </dgm:pt>
    <dgm:pt modelId="{780533FF-FB79-4754-A530-B2C4C99A68E3}" type="pres">
      <dgm:prSet presAssocID="{CAAE0B19-761A-4642-B5FB-E9E985B4E6DF}" presName="parTx" presStyleLbl="revTx" presStyleIdx="0" presStyleCnt="3">
        <dgm:presLayoutVars>
          <dgm:chMax val="0"/>
          <dgm:chPref val="0"/>
        </dgm:presLayoutVars>
      </dgm:prSet>
      <dgm:spPr/>
    </dgm:pt>
    <dgm:pt modelId="{A0B1052A-FAAD-4DF7-847B-31A77D5FAAE4}" type="pres">
      <dgm:prSet presAssocID="{7689456A-F0C3-4EA0-9589-D4BDCD179205}" presName="sibTrans" presStyleCnt="0"/>
      <dgm:spPr/>
    </dgm:pt>
    <dgm:pt modelId="{61BD351C-6E4D-4303-93FA-616186FF4092}" type="pres">
      <dgm:prSet presAssocID="{BF82717C-0B11-46E2-8F02-F7E48CDA9BBE}" presName="compNode" presStyleCnt="0"/>
      <dgm:spPr/>
    </dgm:pt>
    <dgm:pt modelId="{5BEC4CD2-2B7E-49FD-9D36-71AAB032508A}" type="pres">
      <dgm:prSet presAssocID="{BF82717C-0B11-46E2-8F02-F7E48CDA9BBE}" presName="bgRect" presStyleLbl="bgShp" presStyleIdx="1" presStyleCnt="3"/>
      <dgm:spPr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F36795E9-8255-4B9C-9562-3E3ABA2A244A}" type="pres">
      <dgm:prSet presAssocID="{BF82717C-0B11-46E2-8F02-F7E48CDA9BB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é"/>
        </a:ext>
      </dgm:extLst>
    </dgm:pt>
    <dgm:pt modelId="{58424B09-B47E-439F-9715-E65A31B3A4CA}" type="pres">
      <dgm:prSet presAssocID="{BF82717C-0B11-46E2-8F02-F7E48CDA9BBE}" presName="spaceRect" presStyleCnt="0"/>
      <dgm:spPr/>
    </dgm:pt>
    <dgm:pt modelId="{7FF45BCD-994C-4B89-8C00-7A5B4FD5FDCE}" type="pres">
      <dgm:prSet presAssocID="{BF82717C-0B11-46E2-8F02-F7E48CDA9BBE}" presName="parTx" presStyleLbl="revTx" presStyleIdx="1" presStyleCnt="3">
        <dgm:presLayoutVars>
          <dgm:chMax val="0"/>
          <dgm:chPref val="0"/>
        </dgm:presLayoutVars>
      </dgm:prSet>
      <dgm:spPr/>
    </dgm:pt>
    <dgm:pt modelId="{BFD5AF73-8407-412F-937B-F87F0FC396D3}" type="pres">
      <dgm:prSet presAssocID="{CF18AEDB-EE17-4A19-A158-D1383B1C2E91}" presName="sibTrans" presStyleCnt="0"/>
      <dgm:spPr/>
    </dgm:pt>
    <dgm:pt modelId="{4BCD5B23-F513-4556-97EC-1435CCC58F09}" type="pres">
      <dgm:prSet presAssocID="{73F61183-B2D5-4AEA-B8A1-B4B59253F269}" presName="compNode" presStyleCnt="0"/>
      <dgm:spPr/>
    </dgm:pt>
    <dgm:pt modelId="{916F0DAD-974B-4413-88B9-31B300ADBAE9}" type="pres">
      <dgm:prSet presAssocID="{73F61183-B2D5-4AEA-B8A1-B4B59253F269}" presName="bgRect" presStyleLbl="bgShp" presStyleIdx="2" presStyleCnt="3"/>
      <dgm:spPr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11DFAFE4-2603-4EE6-8EBD-606AD285DEEE}" type="pres">
      <dgm:prSet presAssocID="{73F61183-B2D5-4AEA-B8A1-B4B59253F26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éussite du groupe avec un remplissage uni"/>
        </a:ext>
      </dgm:extLst>
    </dgm:pt>
    <dgm:pt modelId="{ABBFD36C-6B10-4A7C-9A3E-4223A670CE74}" type="pres">
      <dgm:prSet presAssocID="{73F61183-B2D5-4AEA-B8A1-B4B59253F269}" presName="spaceRect" presStyleCnt="0"/>
      <dgm:spPr/>
    </dgm:pt>
    <dgm:pt modelId="{B8F771EF-DFE5-482D-BAF0-C3C8F6D0F0EF}" type="pres">
      <dgm:prSet presAssocID="{73F61183-B2D5-4AEA-B8A1-B4B59253F26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38A5D130-FC33-4B04-8AA2-BC1D49072FC9}" type="presOf" srcId="{73F61183-B2D5-4AEA-B8A1-B4B59253F269}" destId="{B8F771EF-DFE5-482D-BAF0-C3C8F6D0F0EF}" srcOrd="0" destOrd="0" presId="urn:microsoft.com/office/officeart/2018/2/layout/IconVerticalSolidList"/>
    <dgm:cxn modelId="{CD2EC13F-611E-4196-91A7-AF9A1DCD9FFF}" srcId="{096DA8BA-B63C-47F0-AF58-A982FBD7F7F8}" destId="{BF82717C-0B11-46E2-8F02-F7E48CDA9BBE}" srcOrd="1" destOrd="0" parTransId="{27C804BB-4438-4425-A31F-6C6D3EF4AB15}" sibTransId="{CF18AEDB-EE17-4A19-A158-D1383B1C2E91}"/>
    <dgm:cxn modelId="{B1F4A34B-C32A-45D2-B45A-F655FD3CB4F3}" type="presOf" srcId="{BF82717C-0B11-46E2-8F02-F7E48CDA9BBE}" destId="{7FF45BCD-994C-4B89-8C00-7A5B4FD5FDCE}" srcOrd="0" destOrd="0" presId="urn:microsoft.com/office/officeart/2018/2/layout/IconVerticalSolidList"/>
    <dgm:cxn modelId="{DC58FA90-30D7-400E-BF3B-C4EE8C5BAE4C}" srcId="{096DA8BA-B63C-47F0-AF58-A982FBD7F7F8}" destId="{CAAE0B19-761A-4642-B5FB-E9E985B4E6DF}" srcOrd="0" destOrd="0" parTransId="{F5450AC8-A535-4091-A8DB-7FA8F07655D4}" sibTransId="{7689456A-F0C3-4EA0-9589-D4BDCD179205}"/>
    <dgm:cxn modelId="{2FFEDBDB-8C33-473E-878B-DEEEA1CA6CCC}" type="presOf" srcId="{CAAE0B19-761A-4642-B5FB-E9E985B4E6DF}" destId="{780533FF-FB79-4754-A530-B2C4C99A68E3}" srcOrd="0" destOrd="0" presId="urn:microsoft.com/office/officeart/2018/2/layout/IconVerticalSolidList"/>
    <dgm:cxn modelId="{D0AEE7E7-D966-47B5-A276-42E880A4CB33}" srcId="{096DA8BA-B63C-47F0-AF58-A982FBD7F7F8}" destId="{73F61183-B2D5-4AEA-B8A1-B4B59253F269}" srcOrd="2" destOrd="0" parTransId="{4053FB28-F08C-41B1-88E4-03C5D0480FB0}" sibTransId="{5C40B392-FE39-47A8-895B-8C62EB7A078B}"/>
    <dgm:cxn modelId="{4F4F55EE-FE29-4513-B05C-F69F0937627A}" type="presOf" srcId="{096DA8BA-B63C-47F0-AF58-A982FBD7F7F8}" destId="{9A744049-1F6C-48D6-AC38-5BDD5AB9471A}" srcOrd="0" destOrd="0" presId="urn:microsoft.com/office/officeart/2018/2/layout/IconVerticalSolidList"/>
    <dgm:cxn modelId="{45FED6DD-C0E2-41DF-81A8-3A05BE60571F}" type="presParOf" srcId="{9A744049-1F6C-48D6-AC38-5BDD5AB9471A}" destId="{00126791-71EE-4552-B869-E115AF76BEE8}" srcOrd="0" destOrd="0" presId="urn:microsoft.com/office/officeart/2018/2/layout/IconVerticalSolidList"/>
    <dgm:cxn modelId="{31E06185-6B2C-46DF-BC10-8C04E00D0068}" type="presParOf" srcId="{00126791-71EE-4552-B869-E115AF76BEE8}" destId="{F4766B1B-7974-480A-9F11-52186160E5C4}" srcOrd="0" destOrd="0" presId="urn:microsoft.com/office/officeart/2018/2/layout/IconVerticalSolidList"/>
    <dgm:cxn modelId="{088B8F95-CC71-493E-A180-891964B842DE}" type="presParOf" srcId="{00126791-71EE-4552-B869-E115AF76BEE8}" destId="{6F467D9D-9A6A-47A5-979D-0D97DD0937B6}" srcOrd="1" destOrd="0" presId="urn:microsoft.com/office/officeart/2018/2/layout/IconVerticalSolidList"/>
    <dgm:cxn modelId="{80FC58C9-5FF8-49EE-ACA4-FC9E4D820E5F}" type="presParOf" srcId="{00126791-71EE-4552-B869-E115AF76BEE8}" destId="{883703B7-3D48-4ED5-8F10-FA8EE033820C}" srcOrd="2" destOrd="0" presId="urn:microsoft.com/office/officeart/2018/2/layout/IconVerticalSolidList"/>
    <dgm:cxn modelId="{A6B72517-BF36-4CA8-A1A6-D20F018B8112}" type="presParOf" srcId="{00126791-71EE-4552-B869-E115AF76BEE8}" destId="{780533FF-FB79-4754-A530-B2C4C99A68E3}" srcOrd="3" destOrd="0" presId="urn:microsoft.com/office/officeart/2018/2/layout/IconVerticalSolidList"/>
    <dgm:cxn modelId="{46D41291-81AD-45E7-8876-DF603712938D}" type="presParOf" srcId="{9A744049-1F6C-48D6-AC38-5BDD5AB9471A}" destId="{A0B1052A-FAAD-4DF7-847B-31A77D5FAAE4}" srcOrd="1" destOrd="0" presId="urn:microsoft.com/office/officeart/2018/2/layout/IconVerticalSolidList"/>
    <dgm:cxn modelId="{3DEF8CEF-8CDF-4A8A-ACFC-DF17C8051692}" type="presParOf" srcId="{9A744049-1F6C-48D6-AC38-5BDD5AB9471A}" destId="{61BD351C-6E4D-4303-93FA-616186FF4092}" srcOrd="2" destOrd="0" presId="urn:microsoft.com/office/officeart/2018/2/layout/IconVerticalSolidList"/>
    <dgm:cxn modelId="{98AEA113-A39F-49BA-92FA-58AC116155BB}" type="presParOf" srcId="{61BD351C-6E4D-4303-93FA-616186FF4092}" destId="{5BEC4CD2-2B7E-49FD-9D36-71AAB032508A}" srcOrd="0" destOrd="0" presId="urn:microsoft.com/office/officeart/2018/2/layout/IconVerticalSolidList"/>
    <dgm:cxn modelId="{263AB4FE-F6EF-4D71-8844-D738B8194DCF}" type="presParOf" srcId="{61BD351C-6E4D-4303-93FA-616186FF4092}" destId="{F36795E9-8255-4B9C-9562-3E3ABA2A244A}" srcOrd="1" destOrd="0" presId="urn:microsoft.com/office/officeart/2018/2/layout/IconVerticalSolidList"/>
    <dgm:cxn modelId="{FCA5301F-4005-494B-89D4-BACD16393832}" type="presParOf" srcId="{61BD351C-6E4D-4303-93FA-616186FF4092}" destId="{58424B09-B47E-439F-9715-E65A31B3A4CA}" srcOrd="2" destOrd="0" presId="urn:microsoft.com/office/officeart/2018/2/layout/IconVerticalSolidList"/>
    <dgm:cxn modelId="{C10E607E-620C-4946-AD99-68F7BBEA1E5D}" type="presParOf" srcId="{61BD351C-6E4D-4303-93FA-616186FF4092}" destId="{7FF45BCD-994C-4B89-8C00-7A5B4FD5FDCE}" srcOrd="3" destOrd="0" presId="urn:microsoft.com/office/officeart/2018/2/layout/IconVerticalSolidList"/>
    <dgm:cxn modelId="{6881932B-219C-4B45-8C8E-5053CC73401E}" type="presParOf" srcId="{9A744049-1F6C-48D6-AC38-5BDD5AB9471A}" destId="{BFD5AF73-8407-412F-937B-F87F0FC396D3}" srcOrd="3" destOrd="0" presId="urn:microsoft.com/office/officeart/2018/2/layout/IconVerticalSolidList"/>
    <dgm:cxn modelId="{57094D30-E5C8-413F-BDE0-53076B3FAA94}" type="presParOf" srcId="{9A744049-1F6C-48D6-AC38-5BDD5AB9471A}" destId="{4BCD5B23-F513-4556-97EC-1435CCC58F09}" srcOrd="4" destOrd="0" presId="urn:microsoft.com/office/officeart/2018/2/layout/IconVerticalSolidList"/>
    <dgm:cxn modelId="{FD49A05D-6E79-437A-9801-EDE47AAAE500}" type="presParOf" srcId="{4BCD5B23-F513-4556-97EC-1435CCC58F09}" destId="{916F0DAD-974B-4413-88B9-31B300ADBAE9}" srcOrd="0" destOrd="0" presId="urn:microsoft.com/office/officeart/2018/2/layout/IconVerticalSolidList"/>
    <dgm:cxn modelId="{26BDF22C-934E-4EE5-9324-8D88CCEEAE58}" type="presParOf" srcId="{4BCD5B23-F513-4556-97EC-1435CCC58F09}" destId="{11DFAFE4-2603-4EE6-8EBD-606AD285DEEE}" srcOrd="1" destOrd="0" presId="urn:microsoft.com/office/officeart/2018/2/layout/IconVerticalSolidList"/>
    <dgm:cxn modelId="{466B8007-2005-47ED-9973-0AEED88BFEEF}" type="presParOf" srcId="{4BCD5B23-F513-4556-97EC-1435CCC58F09}" destId="{ABBFD36C-6B10-4A7C-9A3E-4223A670CE74}" srcOrd="2" destOrd="0" presId="urn:microsoft.com/office/officeart/2018/2/layout/IconVerticalSolidList"/>
    <dgm:cxn modelId="{DFFE9D34-617F-4E0A-BBE4-B4A79388F10E}" type="presParOf" srcId="{4BCD5B23-F513-4556-97EC-1435CCC58F09}" destId="{B8F771EF-DFE5-482D-BAF0-C3C8F6D0F0E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226EBE-9927-4BFD-990F-1C34CDDBF1AB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3843FBA-6101-4471-ACD4-DCB6DF4F93C5}">
      <dgm:prSet custT="1"/>
      <dgm:spPr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fr-FR" sz="2400" dirty="0"/>
            <a:t>-Conserves de légumes en kg ou ½ </a:t>
          </a:r>
          <a:endParaRPr lang="en-US" sz="2400" dirty="0"/>
        </a:p>
      </dgm:t>
    </dgm:pt>
    <dgm:pt modelId="{11CCBE7D-0B2E-4345-8A6F-F9F7A7F7314F}" type="parTrans" cxnId="{41A983E6-8302-4E38-A72B-F964C94E5800}">
      <dgm:prSet/>
      <dgm:spPr/>
      <dgm:t>
        <a:bodyPr/>
        <a:lstStyle/>
        <a:p>
          <a:endParaRPr lang="en-US" sz="2400"/>
        </a:p>
      </dgm:t>
    </dgm:pt>
    <dgm:pt modelId="{631EB517-EE56-4169-99C1-4320A27C9063}" type="sibTrans" cxnId="{41A983E6-8302-4E38-A72B-F964C94E5800}">
      <dgm:prSet/>
      <dgm:spPr/>
      <dgm:t>
        <a:bodyPr/>
        <a:lstStyle/>
        <a:p>
          <a:endParaRPr lang="en-US" sz="2400"/>
        </a:p>
      </dgm:t>
    </dgm:pt>
    <dgm:pt modelId="{C70550D3-833D-441A-B8C6-FE9B241EC722}">
      <dgm:prSet custT="1"/>
      <dgm:spPr>
        <a:ln>
          <a:solidFill>
            <a:srgbClr val="FF339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fr-FR" sz="2400"/>
            <a:t>-Raviolis en boîte ½</a:t>
          </a:r>
          <a:endParaRPr lang="en-US" sz="2400"/>
        </a:p>
      </dgm:t>
    </dgm:pt>
    <dgm:pt modelId="{B3A7C1FA-F8BA-41A8-8D3F-FF449E0438F6}" type="parTrans" cxnId="{2DB2FCB5-5DA2-4743-99CC-409A9D3DDE0A}">
      <dgm:prSet/>
      <dgm:spPr/>
      <dgm:t>
        <a:bodyPr/>
        <a:lstStyle/>
        <a:p>
          <a:endParaRPr lang="en-US" sz="2400"/>
        </a:p>
      </dgm:t>
    </dgm:pt>
    <dgm:pt modelId="{AA09C56B-40F3-4211-A8C1-9C1ED60D4C8B}" type="sibTrans" cxnId="{2DB2FCB5-5DA2-4743-99CC-409A9D3DDE0A}">
      <dgm:prSet/>
      <dgm:spPr/>
      <dgm:t>
        <a:bodyPr/>
        <a:lstStyle/>
        <a:p>
          <a:endParaRPr lang="en-US" sz="2400"/>
        </a:p>
      </dgm:t>
    </dgm:pt>
    <dgm:pt modelId="{6AD8617F-77D7-4F8E-8741-124C29D328E0}">
      <dgm:prSet custT="1"/>
      <dgm:spPr>
        <a:ln>
          <a:solidFill>
            <a:srgbClr val="FF339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fr-FR" sz="2400"/>
            <a:t>-Biscuits secs </a:t>
          </a:r>
          <a:endParaRPr lang="en-US" sz="2400"/>
        </a:p>
      </dgm:t>
    </dgm:pt>
    <dgm:pt modelId="{C5BC5E81-B47B-40F8-AC21-77FB5B470ABF}" type="parTrans" cxnId="{1417C4BD-9262-495E-92E3-543826F20441}">
      <dgm:prSet/>
      <dgm:spPr/>
      <dgm:t>
        <a:bodyPr/>
        <a:lstStyle/>
        <a:p>
          <a:endParaRPr lang="en-US" sz="2400"/>
        </a:p>
      </dgm:t>
    </dgm:pt>
    <dgm:pt modelId="{56E047B8-B732-48BC-8B50-9E59EC484A52}" type="sibTrans" cxnId="{1417C4BD-9262-495E-92E3-543826F20441}">
      <dgm:prSet/>
      <dgm:spPr/>
      <dgm:t>
        <a:bodyPr/>
        <a:lstStyle/>
        <a:p>
          <a:endParaRPr lang="en-US" sz="2400"/>
        </a:p>
      </dgm:t>
    </dgm:pt>
    <dgm:pt modelId="{C60ADA48-DFAD-40EC-AA5E-F9BB7760012A}">
      <dgm:prSet custT="1"/>
      <dgm:spPr>
        <a:ln>
          <a:solidFill>
            <a:srgbClr val="FF339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fr-FR" sz="2400"/>
            <a:t>-Tablettes de chocolat </a:t>
          </a:r>
          <a:endParaRPr lang="en-US" sz="2400"/>
        </a:p>
      </dgm:t>
    </dgm:pt>
    <dgm:pt modelId="{6F4C8721-F000-4B4F-8C7C-4622ADDAA055}" type="parTrans" cxnId="{068C5700-F9F0-425C-B644-74C29A511057}">
      <dgm:prSet/>
      <dgm:spPr/>
      <dgm:t>
        <a:bodyPr/>
        <a:lstStyle/>
        <a:p>
          <a:endParaRPr lang="en-US" sz="2400"/>
        </a:p>
      </dgm:t>
    </dgm:pt>
    <dgm:pt modelId="{8566A866-2EE9-47BD-A1C4-F9D8E21C5F5D}" type="sibTrans" cxnId="{068C5700-F9F0-425C-B644-74C29A511057}">
      <dgm:prSet/>
      <dgm:spPr/>
      <dgm:t>
        <a:bodyPr/>
        <a:lstStyle/>
        <a:p>
          <a:endParaRPr lang="en-US" sz="2400"/>
        </a:p>
      </dgm:t>
    </dgm:pt>
    <dgm:pt modelId="{245BE156-276B-463C-BF4A-FA3BC3A07298}">
      <dgm:prSet custT="1"/>
      <dgm:spPr>
        <a:ln>
          <a:solidFill>
            <a:srgbClr val="FF339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fr-FR" sz="2400"/>
            <a:t>-Riz en 500 gr </a:t>
          </a:r>
          <a:endParaRPr lang="en-US" sz="2400"/>
        </a:p>
      </dgm:t>
    </dgm:pt>
    <dgm:pt modelId="{316E1B43-1993-4B20-BB4A-BC82592ADBD3}" type="parTrans" cxnId="{EB595657-D489-4831-AB5C-142459D3B8AE}">
      <dgm:prSet/>
      <dgm:spPr/>
      <dgm:t>
        <a:bodyPr/>
        <a:lstStyle/>
        <a:p>
          <a:endParaRPr lang="en-US" sz="2400"/>
        </a:p>
      </dgm:t>
    </dgm:pt>
    <dgm:pt modelId="{9A99DB45-0E43-4240-B71D-8BEBBBA92EC5}" type="sibTrans" cxnId="{EB595657-D489-4831-AB5C-142459D3B8AE}">
      <dgm:prSet/>
      <dgm:spPr/>
      <dgm:t>
        <a:bodyPr/>
        <a:lstStyle/>
        <a:p>
          <a:endParaRPr lang="en-US" sz="2400"/>
        </a:p>
      </dgm:t>
    </dgm:pt>
    <dgm:pt modelId="{2D55C2A6-3706-4AED-A0FE-73A7D594FD76}">
      <dgm:prSet custT="1"/>
      <dgm:spPr>
        <a:ln>
          <a:solidFill>
            <a:srgbClr val="FF339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fr-FR" sz="2400"/>
            <a:t>-Sucre</a:t>
          </a:r>
          <a:endParaRPr lang="en-US" sz="2400"/>
        </a:p>
      </dgm:t>
    </dgm:pt>
    <dgm:pt modelId="{D41E22E8-E1DF-417A-BC98-E795646F6B0F}" type="parTrans" cxnId="{039E4FE2-0167-48A8-AE00-7420182DB40C}">
      <dgm:prSet/>
      <dgm:spPr/>
      <dgm:t>
        <a:bodyPr/>
        <a:lstStyle/>
        <a:p>
          <a:endParaRPr lang="en-US" sz="2400"/>
        </a:p>
      </dgm:t>
    </dgm:pt>
    <dgm:pt modelId="{A3890CA2-F86E-455D-B309-CDB6F444CDF8}" type="sibTrans" cxnId="{039E4FE2-0167-48A8-AE00-7420182DB40C}">
      <dgm:prSet/>
      <dgm:spPr/>
      <dgm:t>
        <a:bodyPr/>
        <a:lstStyle/>
        <a:p>
          <a:endParaRPr lang="en-US" sz="2400"/>
        </a:p>
      </dgm:t>
    </dgm:pt>
    <dgm:pt modelId="{337CAF61-3E68-4CC4-B27C-A617A9774E7E}">
      <dgm:prSet custT="1"/>
      <dgm:spPr>
        <a:ln>
          <a:solidFill>
            <a:srgbClr val="FF339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fr-FR" sz="2400" dirty="0"/>
            <a:t>-Huile</a:t>
          </a:r>
          <a:endParaRPr lang="en-US" sz="2400" dirty="0"/>
        </a:p>
      </dgm:t>
    </dgm:pt>
    <dgm:pt modelId="{0B8A0FE2-68A9-4A87-B10F-21AD082D7356}" type="parTrans" cxnId="{E0A02F5F-65A5-404B-8387-6555EC2393CA}">
      <dgm:prSet/>
      <dgm:spPr/>
      <dgm:t>
        <a:bodyPr/>
        <a:lstStyle/>
        <a:p>
          <a:endParaRPr lang="en-US" sz="2400"/>
        </a:p>
      </dgm:t>
    </dgm:pt>
    <dgm:pt modelId="{E94D6637-CDD7-4C3D-9C16-1F612DC23631}" type="sibTrans" cxnId="{E0A02F5F-65A5-404B-8387-6555EC2393CA}">
      <dgm:prSet/>
      <dgm:spPr/>
      <dgm:t>
        <a:bodyPr/>
        <a:lstStyle/>
        <a:p>
          <a:endParaRPr lang="en-US" sz="2400"/>
        </a:p>
      </dgm:t>
    </dgm:pt>
    <dgm:pt modelId="{860FDED9-F09D-4826-A720-0274FCCDB58C}" type="pres">
      <dgm:prSet presAssocID="{84226EBE-9927-4BFD-990F-1C34CDDBF1AB}" presName="vert0" presStyleCnt="0">
        <dgm:presLayoutVars>
          <dgm:dir/>
          <dgm:animOne val="branch"/>
          <dgm:animLvl val="lvl"/>
        </dgm:presLayoutVars>
      </dgm:prSet>
      <dgm:spPr/>
    </dgm:pt>
    <dgm:pt modelId="{BEE4B6C8-1E57-40B5-BF91-F868EE3EBD8E}" type="pres">
      <dgm:prSet presAssocID="{A3843FBA-6101-4471-ACD4-DCB6DF4F93C5}" presName="thickLine" presStyleLbl="alignNode1" presStyleIdx="0" presStyleCnt="7"/>
      <dgm:spPr/>
    </dgm:pt>
    <dgm:pt modelId="{FF718259-B679-4378-8CC4-5DBBA94521DF}" type="pres">
      <dgm:prSet presAssocID="{A3843FBA-6101-4471-ACD4-DCB6DF4F93C5}" presName="horz1" presStyleCnt="0"/>
      <dgm:spPr/>
    </dgm:pt>
    <dgm:pt modelId="{873CCC43-2201-4603-8DD8-4FB8D395BD94}" type="pres">
      <dgm:prSet presAssocID="{A3843FBA-6101-4471-ACD4-DCB6DF4F93C5}" presName="tx1" presStyleLbl="revTx" presStyleIdx="0" presStyleCnt="7"/>
      <dgm:spPr/>
    </dgm:pt>
    <dgm:pt modelId="{D0E48415-7591-4F94-AD79-1981E9AE1175}" type="pres">
      <dgm:prSet presAssocID="{A3843FBA-6101-4471-ACD4-DCB6DF4F93C5}" presName="vert1" presStyleCnt="0"/>
      <dgm:spPr/>
    </dgm:pt>
    <dgm:pt modelId="{65729F7E-DC78-40F9-9752-DACDAFBB0987}" type="pres">
      <dgm:prSet presAssocID="{C70550D3-833D-441A-B8C6-FE9B241EC722}" presName="thickLine" presStyleLbl="alignNode1" presStyleIdx="1" presStyleCnt="7"/>
      <dgm:spPr/>
    </dgm:pt>
    <dgm:pt modelId="{1F9A4BBC-4E83-47FB-84E8-E68F9B928B4C}" type="pres">
      <dgm:prSet presAssocID="{C70550D3-833D-441A-B8C6-FE9B241EC722}" presName="horz1" presStyleCnt="0"/>
      <dgm:spPr/>
    </dgm:pt>
    <dgm:pt modelId="{50811E03-9CE7-4DDF-BF52-9B35A9B723DB}" type="pres">
      <dgm:prSet presAssocID="{C70550D3-833D-441A-B8C6-FE9B241EC722}" presName="tx1" presStyleLbl="revTx" presStyleIdx="1" presStyleCnt="7"/>
      <dgm:spPr/>
    </dgm:pt>
    <dgm:pt modelId="{B9379275-E4CA-4935-A710-CFF2C9617205}" type="pres">
      <dgm:prSet presAssocID="{C70550D3-833D-441A-B8C6-FE9B241EC722}" presName="vert1" presStyleCnt="0"/>
      <dgm:spPr/>
    </dgm:pt>
    <dgm:pt modelId="{9EE252D2-29E1-4858-8C17-D358BC5E7F13}" type="pres">
      <dgm:prSet presAssocID="{6AD8617F-77D7-4F8E-8741-124C29D328E0}" presName="thickLine" presStyleLbl="alignNode1" presStyleIdx="2" presStyleCnt="7"/>
      <dgm:spPr/>
    </dgm:pt>
    <dgm:pt modelId="{C287B63C-1B5E-48EF-AD6E-043C5DB546A7}" type="pres">
      <dgm:prSet presAssocID="{6AD8617F-77D7-4F8E-8741-124C29D328E0}" presName="horz1" presStyleCnt="0"/>
      <dgm:spPr/>
    </dgm:pt>
    <dgm:pt modelId="{2A461BDC-440B-45DB-BD5D-8631E136A70E}" type="pres">
      <dgm:prSet presAssocID="{6AD8617F-77D7-4F8E-8741-124C29D328E0}" presName="tx1" presStyleLbl="revTx" presStyleIdx="2" presStyleCnt="7"/>
      <dgm:spPr/>
    </dgm:pt>
    <dgm:pt modelId="{A1B26C74-A9D5-4B80-BF0B-FBE9807942B6}" type="pres">
      <dgm:prSet presAssocID="{6AD8617F-77D7-4F8E-8741-124C29D328E0}" presName="vert1" presStyleCnt="0"/>
      <dgm:spPr/>
    </dgm:pt>
    <dgm:pt modelId="{08B8F97D-8396-45EC-9BD8-C4B422770031}" type="pres">
      <dgm:prSet presAssocID="{C60ADA48-DFAD-40EC-AA5E-F9BB7760012A}" presName="thickLine" presStyleLbl="alignNode1" presStyleIdx="3" presStyleCnt="7"/>
      <dgm:spPr/>
    </dgm:pt>
    <dgm:pt modelId="{C84814A6-258D-463D-A91B-F2000DE5E3E2}" type="pres">
      <dgm:prSet presAssocID="{C60ADA48-DFAD-40EC-AA5E-F9BB7760012A}" presName="horz1" presStyleCnt="0"/>
      <dgm:spPr/>
    </dgm:pt>
    <dgm:pt modelId="{B6D2456F-389C-4B11-8B2A-FA4D6673A8AA}" type="pres">
      <dgm:prSet presAssocID="{C60ADA48-DFAD-40EC-AA5E-F9BB7760012A}" presName="tx1" presStyleLbl="revTx" presStyleIdx="3" presStyleCnt="7"/>
      <dgm:spPr/>
    </dgm:pt>
    <dgm:pt modelId="{8764C353-CDD3-49E8-A2E1-B31D9222423E}" type="pres">
      <dgm:prSet presAssocID="{C60ADA48-DFAD-40EC-AA5E-F9BB7760012A}" presName="vert1" presStyleCnt="0"/>
      <dgm:spPr/>
    </dgm:pt>
    <dgm:pt modelId="{8C7E4173-65B6-4F2B-8929-66FCCE69B693}" type="pres">
      <dgm:prSet presAssocID="{245BE156-276B-463C-BF4A-FA3BC3A07298}" presName="thickLine" presStyleLbl="alignNode1" presStyleIdx="4" presStyleCnt="7"/>
      <dgm:spPr/>
    </dgm:pt>
    <dgm:pt modelId="{3D97E2C3-9ED1-4FB6-B916-354CB61140E8}" type="pres">
      <dgm:prSet presAssocID="{245BE156-276B-463C-BF4A-FA3BC3A07298}" presName="horz1" presStyleCnt="0"/>
      <dgm:spPr/>
    </dgm:pt>
    <dgm:pt modelId="{C38E8C93-97AF-446B-94EB-A433B53FA7AF}" type="pres">
      <dgm:prSet presAssocID="{245BE156-276B-463C-BF4A-FA3BC3A07298}" presName="tx1" presStyleLbl="revTx" presStyleIdx="4" presStyleCnt="7"/>
      <dgm:spPr/>
    </dgm:pt>
    <dgm:pt modelId="{C06BBCD5-CD71-4C89-846E-887C4A2C3675}" type="pres">
      <dgm:prSet presAssocID="{245BE156-276B-463C-BF4A-FA3BC3A07298}" presName="vert1" presStyleCnt="0"/>
      <dgm:spPr/>
    </dgm:pt>
    <dgm:pt modelId="{1ED11A8B-9248-4E5F-BEDE-1F664F4FE037}" type="pres">
      <dgm:prSet presAssocID="{2D55C2A6-3706-4AED-A0FE-73A7D594FD76}" presName="thickLine" presStyleLbl="alignNode1" presStyleIdx="5" presStyleCnt="7"/>
      <dgm:spPr/>
    </dgm:pt>
    <dgm:pt modelId="{62DC13EB-09BD-4356-AB47-F2D0DFF9E70C}" type="pres">
      <dgm:prSet presAssocID="{2D55C2A6-3706-4AED-A0FE-73A7D594FD76}" presName="horz1" presStyleCnt="0"/>
      <dgm:spPr/>
    </dgm:pt>
    <dgm:pt modelId="{0622037F-A526-4BC5-9B18-EF342A003E50}" type="pres">
      <dgm:prSet presAssocID="{2D55C2A6-3706-4AED-A0FE-73A7D594FD76}" presName="tx1" presStyleLbl="revTx" presStyleIdx="5" presStyleCnt="7"/>
      <dgm:spPr/>
    </dgm:pt>
    <dgm:pt modelId="{2B242B7E-BCE7-4637-95D7-22736178A34D}" type="pres">
      <dgm:prSet presAssocID="{2D55C2A6-3706-4AED-A0FE-73A7D594FD76}" presName="vert1" presStyleCnt="0"/>
      <dgm:spPr/>
    </dgm:pt>
    <dgm:pt modelId="{3389AA5E-5B52-47B9-B6E0-8FA2A098C3F9}" type="pres">
      <dgm:prSet presAssocID="{337CAF61-3E68-4CC4-B27C-A617A9774E7E}" presName="thickLine" presStyleLbl="alignNode1" presStyleIdx="6" presStyleCnt="7"/>
      <dgm:spPr/>
    </dgm:pt>
    <dgm:pt modelId="{71D91F62-DC02-4137-82C2-29A801DE8046}" type="pres">
      <dgm:prSet presAssocID="{337CAF61-3E68-4CC4-B27C-A617A9774E7E}" presName="horz1" presStyleCnt="0"/>
      <dgm:spPr/>
    </dgm:pt>
    <dgm:pt modelId="{2E45285C-2FBA-4A05-A509-022ED6BB7F24}" type="pres">
      <dgm:prSet presAssocID="{337CAF61-3E68-4CC4-B27C-A617A9774E7E}" presName="tx1" presStyleLbl="revTx" presStyleIdx="6" presStyleCnt="7"/>
      <dgm:spPr/>
    </dgm:pt>
    <dgm:pt modelId="{3F3A9928-9A4A-4734-9C86-42F48CCCA836}" type="pres">
      <dgm:prSet presAssocID="{337CAF61-3E68-4CC4-B27C-A617A9774E7E}" presName="vert1" presStyleCnt="0"/>
      <dgm:spPr/>
    </dgm:pt>
  </dgm:ptLst>
  <dgm:cxnLst>
    <dgm:cxn modelId="{068C5700-F9F0-425C-B644-74C29A511057}" srcId="{84226EBE-9927-4BFD-990F-1C34CDDBF1AB}" destId="{C60ADA48-DFAD-40EC-AA5E-F9BB7760012A}" srcOrd="3" destOrd="0" parTransId="{6F4C8721-F000-4B4F-8C7C-4622ADDAA055}" sibTransId="{8566A866-2EE9-47BD-A1C4-F9D8E21C5F5D}"/>
    <dgm:cxn modelId="{95261504-0273-4277-89AB-5B3B3D3185C4}" type="presOf" srcId="{2D55C2A6-3706-4AED-A0FE-73A7D594FD76}" destId="{0622037F-A526-4BC5-9B18-EF342A003E50}" srcOrd="0" destOrd="0" presId="urn:microsoft.com/office/officeart/2008/layout/LinedList"/>
    <dgm:cxn modelId="{E0A02F5F-65A5-404B-8387-6555EC2393CA}" srcId="{84226EBE-9927-4BFD-990F-1C34CDDBF1AB}" destId="{337CAF61-3E68-4CC4-B27C-A617A9774E7E}" srcOrd="6" destOrd="0" parTransId="{0B8A0FE2-68A9-4A87-B10F-21AD082D7356}" sibTransId="{E94D6637-CDD7-4C3D-9C16-1F612DC23631}"/>
    <dgm:cxn modelId="{9AA01C42-A101-4B25-A32A-D34CD00EB365}" type="presOf" srcId="{337CAF61-3E68-4CC4-B27C-A617A9774E7E}" destId="{2E45285C-2FBA-4A05-A509-022ED6BB7F24}" srcOrd="0" destOrd="0" presId="urn:microsoft.com/office/officeart/2008/layout/LinedList"/>
    <dgm:cxn modelId="{EB595657-D489-4831-AB5C-142459D3B8AE}" srcId="{84226EBE-9927-4BFD-990F-1C34CDDBF1AB}" destId="{245BE156-276B-463C-BF4A-FA3BC3A07298}" srcOrd="4" destOrd="0" parTransId="{316E1B43-1993-4B20-BB4A-BC82592ADBD3}" sibTransId="{9A99DB45-0E43-4240-B71D-8BEBBBA92EC5}"/>
    <dgm:cxn modelId="{D75AC988-37B6-4A9C-B60E-E133D0D394F7}" type="presOf" srcId="{A3843FBA-6101-4471-ACD4-DCB6DF4F93C5}" destId="{873CCC43-2201-4603-8DD8-4FB8D395BD94}" srcOrd="0" destOrd="0" presId="urn:microsoft.com/office/officeart/2008/layout/LinedList"/>
    <dgm:cxn modelId="{1EA946AE-4C3F-4581-BBC0-4BFC5B9C7345}" type="presOf" srcId="{84226EBE-9927-4BFD-990F-1C34CDDBF1AB}" destId="{860FDED9-F09D-4826-A720-0274FCCDB58C}" srcOrd="0" destOrd="0" presId="urn:microsoft.com/office/officeart/2008/layout/LinedList"/>
    <dgm:cxn modelId="{8B77DAB1-E659-497F-8E61-13DDD5930A87}" type="presOf" srcId="{245BE156-276B-463C-BF4A-FA3BC3A07298}" destId="{C38E8C93-97AF-446B-94EB-A433B53FA7AF}" srcOrd="0" destOrd="0" presId="urn:microsoft.com/office/officeart/2008/layout/LinedList"/>
    <dgm:cxn modelId="{2DB2FCB5-5DA2-4743-99CC-409A9D3DDE0A}" srcId="{84226EBE-9927-4BFD-990F-1C34CDDBF1AB}" destId="{C70550D3-833D-441A-B8C6-FE9B241EC722}" srcOrd="1" destOrd="0" parTransId="{B3A7C1FA-F8BA-41A8-8D3F-FF449E0438F6}" sibTransId="{AA09C56B-40F3-4211-A8C1-9C1ED60D4C8B}"/>
    <dgm:cxn modelId="{431CAEBD-4AF3-41DA-A86B-79690E3592B4}" type="presOf" srcId="{C60ADA48-DFAD-40EC-AA5E-F9BB7760012A}" destId="{B6D2456F-389C-4B11-8B2A-FA4D6673A8AA}" srcOrd="0" destOrd="0" presId="urn:microsoft.com/office/officeart/2008/layout/LinedList"/>
    <dgm:cxn modelId="{1417C4BD-9262-495E-92E3-543826F20441}" srcId="{84226EBE-9927-4BFD-990F-1C34CDDBF1AB}" destId="{6AD8617F-77D7-4F8E-8741-124C29D328E0}" srcOrd="2" destOrd="0" parTransId="{C5BC5E81-B47B-40F8-AC21-77FB5B470ABF}" sibTransId="{56E047B8-B732-48BC-8B50-9E59EC484A52}"/>
    <dgm:cxn modelId="{41D080E0-5A4E-4A52-8A14-7965261208C4}" type="presOf" srcId="{6AD8617F-77D7-4F8E-8741-124C29D328E0}" destId="{2A461BDC-440B-45DB-BD5D-8631E136A70E}" srcOrd="0" destOrd="0" presId="urn:microsoft.com/office/officeart/2008/layout/LinedList"/>
    <dgm:cxn modelId="{DABE0CE2-612D-4DD5-9420-410952FA1B3B}" type="presOf" srcId="{C70550D3-833D-441A-B8C6-FE9B241EC722}" destId="{50811E03-9CE7-4DDF-BF52-9B35A9B723DB}" srcOrd="0" destOrd="0" presId="urn:microsoft.com/office/officeart/2008/layout/LinedList"/>
    <dgm:cxn modelId="{039E4FE2-0167-48A8-AE00-7420182DB40C}" srcId="{84226EBE-9927-4BFD-990F-1C34CDDBF1AB}" destId="{2D55C2A6-3706-4AED-A0FE-73A7D594FD76}" srcOrd="5" destOrd="0" parTransId="{D41E22E8-E1DF-417A-BC98-E795646F6B0F}" sibTransId="{A3890CA2-F86E-455D-B309-CDB6F444CDF8}"/>
    <dgm:cxn modelId="{41A983E6-8302-4E38-A72B-F964C94E5800}" srcId="{84226EBE-9927-4BFD-990F-1C34CDDBF1AB}" destId="{A3843FBA-6101-4471-ACD4-DCB6DF4F93C5}" srcOrd="0" destOrd="0" parTransId="{11CCBE7D-0B2E-4345-8A6F-F9F7A7F7314F}" sibTransId="{631EB517-EE56-4169-99C1-4320A27C9063}"/>
    <dgm:cxn modelId="{15C29095-2E35-4E5F-A3EB-BE03FD53B08A}" type="presParOf" srcId="{860FDED9-F09D-4826-A720-0274FCCDB58C}" destId="{BEE4B6C8-1E57-40B5-BF91-F868EE3EBD8E}" srcOrd="0" destOrd="0" presId="urn:microsoft.com/office/officeart/2008/layout/LinedList"/>
    <dgm:cxn modelId="{B98F097C-D685-4A1E-8B7C-C22FE1A8FBF2}" type="presParOf" srcId="{860FDED9-F09D-4826-A720-0274FCCDB58C}" destId="{FF718259-B679-4378-8CC4-5DBBA94521DF}" srcOrd="1" destOrd="0" presId="urn:microsoft.com/office/officeart/2008/layout/LinedList"/>
    <dgm:cxn modelId="{B3F19A13-2F2F-46F7-9B4E-EAB9D22FE59C}" type="presParOf" srcId="{FF718259-B679-4378-8CC4-5DBBA94521DF}" destId="{873CCC43-2201-4603-8DD8-4FB8D395BD94}" srcOrd="0" destOrd="0" presId="urn:microsoft.com/office/officeart/2008/layout/LinedList"/>
    <dgm:cxn modelId="{6F5D0283-4693-4E9A-800D-DAF5636507C0}" type="presParOf" srcId="{FF718259-B679-4378-8CC4-5DBBA94521DF}" destId="{D0E48415-7591-4F94-AD79-1981E9AE1175}" srcOrd="1" destOrd="0" presId="urn:microsoft.com/office/officeart/2008/layout/LinedList"/>
    <dgm:cxn modelId="{BF65B36D-37DE-46F9-B90E-11B5B3018496}" type="presParOf" srcId="{860FDED9-F09D-4826-A720-0274FCCDB58C}" destId="{65729F7E-DC78-40F9-9752-DACDAFBB0987}" srcOrd="2" destOrd="0" presId="urn:microsoft.com/office/officeart/2008/layout/LinedList"/>
    <dgm:cxn modelId="{13A7255D-FDC1-4B4F-9B21-BCDD96DBF9C5}" type="presParOf" srcId="{860FDED9-F09D-4826-A720-0274FCCDB58C}" destId="{1F9A4BBC-4E83-47FB-84E8-E68F9B928B4C}" srcOrd="3" destOrd="0" presId="urn:microsoft.com/office/officeart/2008/layout/LinedList"/>
    <dgm:cxn modelId="{ECD3FAEA-5E09-4EE1-9D96-635383D02457}" type="presParOf" srcId="{1F9A4BBC-4E83-47FB-84E8-E68F9B928B4C}" destId="{50811E03-9CE7-4DDF-BF52-9B35A9B723DB}" srcOrd="0" destOrd="0" presId="urn:microsoft.com/office/officeart/2008/layout/LinedList"/>
    <dgm:cxn modelId="{D032208D-8B41-4AB2-8CC6-5644A159835E}" type="presParOf" srcId="{1F9A4BBC-4E83-47FB-84E8-E68F9B928B4C}" destId="{B9379275-E4CA-4935-A710-CFF2C9617205}" srcOrd="1" destOrd="0" presId="urn:microsoft.com/office/officeart/2008/layout/LinedList"/>
    <dgm:cxn modelId="{4C8C1574-77B2-4382-B490-5D008CAC6302}" type="presParOf" srcId="{860FDED9-F09D-4826-A720-0274FCCDB58C}" destId="{9EE252D2-29E1-4858-8C17-D358BC5E7F13}" srcOrd="4" destOrd="0" presId="urn:microsoft.com/office/officeart/2008/layout/LinedList"/>
    <dgm:cxn modelId="{CFBFC765-B6D2-437F-83D0-A4FCF1C4865C}" type="presParOf" srcId="{860FDED9-F09D-4826-A720-0274FCCDB58C}" destId="{C287B63C-1B5E-48EF-AD6E-043C5DB546A7}" srcOrd="5" destOrd="0" presId="urn:microsoft.com/office/officeart/2008/layout/LinedList"/>
    <dgm:cxn modelId="{E738CEEC-D3EB-4FD8-A552-CED74DD6D2C9}" type="presParOf" srcId="{C287B63C-1B5E-48EF-AD6E-043C5DB546A7}" destId="{2A461BDC-440B-45DB-BD5D-8631E136A70E}" srcOrd="0" destOrd="0" presId="urn:microsoft.com/office/officeart/2008/layout/LinedList"/>
    <dgm:cxn modelId="{11295B2F-4E9B-47A8-98B3-7DD2493BEA15}" type="presParOf" srcId="{C287B63C-1B5E-48EF-AD6E-043C5DB546A7}" destId="{A1B26C74-A9D5-4B80-BF0B-FBE9807942B6}" srcOrd="1" destOrd="0" presId="urn:microsoft.com/office/officeart/2008/layout/LinedList"/>
    <dgm:cxn modelId="{154535C1-12EB-477F-B745-B9A27A49EB77}" type="presParOf" srcId="{860FDED9-F09D-4826-A720-0274FCCDB58C}" destId="{08B8F97D-8396-45EC-9BD8-C4B422770031}" srcOrd="6" destOrd="0" presId="urn:microsoft.com/office/officeart/2008/layout/LinedList"/>
    <dgm:cxn modelId="{F7D0C592-908D-44EB-8CF8-0028ABD242F7}" type="presParOf" srcId="{860FDED9-F09D-4826-A720-0274FCCDB58C}" destId="{C84814A6-258D-463D-A91B-F2000DE5E3E2}" srcOrd="7" destOrd="0" presId="urn:microsoft.com/office/officeart/2008/layout/LinedList"/>
    <dgm:cxn modelId="{43B147EC-A6E0-4F80-B703-BCB3ADA24821}" type="presParOf" srcId="{C84814A6-258D-463D-A91B-F2000DE5E3E2}" destId="{B6D2456F-389C-4B11-8B2A-FA4D6673A8AA}" srcOrd="0" destOrd="0" presId="urn:microsoft.com/office/officeart/2008/layout/LinedList"/>
    <dgm:cxn modelId="{97E5D756-4DCA-45EE-BB05-1FBD8C9C81D0}" type="presParOf" srcId="{C84814A6-258D-463D-A91B-F2000DE5E3E2}" destId="{8764C353-CDD3-49E8-A2E1-B31D9222423E}" srcOrd="1" destOrd="0" presId="urn:microsoft.com/office/officeart/2008/layout/LinedList"/>
    <dgm:cxn modelId="{25B8382C-949A-44ED-BFE2-CE5F378DBEDE}" type="presParOf" srcId="{860FDED9-F09D-4826-A720-0274FCCDB58C}" destId="{8C7E4173-65B6-4F2B-8929-66FCCE69B693}" srcOrd="8" destOrd="0" presId="urn:microsoft.com/office/officeart/2008/layout/LinedList"/>
    <dgm:cxn modelId="{0BA6229B-484C-4D2E-AFF8-34B8F759E094}" type="presParOf" srcId="{860FDED9-F09D-4826-A720-0274FCCDB58C}" destId="{3D97E2C3-9ED1-4FB6-B916-354CB61140E8}" srcOrd="9" destOrd="0" presId="urn:microsoft.com/office/officeart/2008/layout/LinedList"/>
    <dgm:cxn modelId="{6D16270D-2A20-4595-AF2E-7602BAA684B5}" type="presParOf" srcId="{3D97E2C3-9ED1-4FB6-B916-354CB61140E8}" destId="{C38E8C93-97AF-446B-94EB-A433B53FA7AF}" srcOrd="0" destOrd="0" presId="urn:microsoft.com/office/officeart/2008/layout/LinedList"/>
    <dgm:cxn modelId="{2D747591-C60F-495D-B624-408CCDDDD2AB}" type="presParOf" srcId="{3D97E2C3-9ED1-4FB6-B916-354CB61140E8}" destId="{C06BBCD5-CD71-4C89-846E-887C4A2C3675}" srcOrd="1" destOrd="0" presId="urn:microsoft.com/office/officeart/2008/layout/LinedList"/>
    <dgm:cxn modelId="{EFCA3D58-C19E-4DB4-8658-73CA287B0469}" type="presParOf" srcId="{860FDED9-F09D-4826-A720-0274FCCDB58C}" destId="{1ED11A8B-9248-4E5F-BEDE-1F664F4FE037}" srcOrd="10" destOrd="0" presId="urn:microsoft.com/office/officeart/2008/layout/LinedList"/>
    <dgm:cxn modelId="{AF1A60D8-B641-4DAA-846B-515116F8522F}" type="presParOf" srcId="{860FDED9-F09D-4826-A720-0274FCCDB58C}" destId="{62DC13EB-09BD-4356-AB47-F2D0DFF9E70C}" srcOrd="11" destOrd="0" presId="urn:microsoft.com/office/officeart/2008/layout/LinedList"/>
    <dgm:cxn modelId="{FF3882DF-C8CD-4D61-BB95-ECE29F925543}" type="presParOf" srcId="{62DC13EB-09BD-4356-AB47-F2D0DFF9E70C}" destId="{0622037F-A526-4BC5-9B18-EF342A003E50}" srcOrd="0" destOrd="0" presId="urn:microsoft.com/office/officeart/2008/layout/LinedList"/>
    <dgm:cxn modelId="{7CC680B0-5E7C-4865-9856-217F42393FC0}" type="presParOf" srcId="{62DC13EB-09BD-4356-AB47-F2D0DFF9E70C}" destId="{2B242B7E-BCE7-4637-95D7-22736178A34D}" srcOrd="1" destOrd="0" presId="urn:microsoft.com/office/officeart/2008/layout/LinedList"/>
    <dgm:cxn modelId="{25CB1091-AA8B-46F2-A912-9AD819F2670F}" type="presParOf" srcId="{860FDED9-F09D-4826-A720-0274FCCDB58C}" destId="{3389AA5E-5B52-47B9-B6E0-8FA2A098C3F9}" srcOrd="12" destOrd="0" presId="urn:microsoft.com/office/officeart/2008/layout/LinedList"/>
    <dgm:cxn modelId="{353A6674-BD14-458F-9F80-7FE7735D37FA}" type="presParOf" srcId="{860FDED9-F09D-4826-A720-0274FCCDB58C}" destId="{71D91F62-DC02-4137-82C2-29A801DE8046}" srcOrd="13" destOrd="0" presId="urn:microsoft.com/office/officeart/2008/layout/LinedList"/>
    <dgm:cxn modelId="{7D95999E-8D7F-48A8-8A43-DEFC9227EC28}" type="presParOf" srcId="{71D91F62-DC02-4137-82C2-29A801DE8046}" destId="{2E45285C-2FBA-4A05-A509-022ED6BB7F24}" srcOrd="0" destOrd="0" presId="urn:microsoft.com/office/officeart/2008/layout/LinedList"/>
    <dgm:cxn modelId="{56CBA1D6-2284-45A6-8291-2467DB356542}" type="presParOf" srcId="{71D91F62-DC02-4137-82C2-29A801DE8046}" destId="{3F3A9928-9A4A-4734-9C86-42F48CCCA836}" srcOrd="1" destOrd="0" presId="urn:microsoft.com/office/officeart/2008/layout/LinedList"/>
  </dgm:cxnLst>
  <dgm:bg>
    <a:gradFill flip="none" rotWithShape="1">
      <a:gsLst>
        <a:gs pos="0">
          <a:srgbClr val="FF3399">
            <a:tint val="66000"/>
            <a:satMod val="160000"/>
          </a:srgbClr>
        </a:gs>
        <a:gs pos="50000">
          <a:srgbClr val="FF3399">
            <a:tint val="44500"/>
            <a:satMod val="160000"/>
          </a:srgbClr>
        </a:gs>
        <a:gs pos="100000">
          <a:srgbClr val="FF3399">
            <a:tint val="23500"/>
            <a:satMod val="160000"/>
          </a:srgbClr>
        </a:gs>
      </a:gsLst>
      <a:lin ang="2700000" scaled="1"/>
      <a:tileRect/>
    </a:gradFill>
  </dgm:bg>
  <dgm:whole>
    <a:ln>
      <a:solidFill>
        <a:srgbClr val="FF3399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CC9E91-DB8A-41A4-9640-E7DD634FE043}">
      <dsp:nvSpPr>
        <dsp:cNvPr id="0" name=""/>
        <dsp:cNvSpPr/>
      </dsp:nvSpPr>
      <dsp:spPr>
        <a:xfrm>
          <a:off x="0" y="600"/>
          <a:ext cx="5641974" cy="140572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084078-ED98-4088-8BF0-DF8C52C5143F}">
      <dsp:nvSpPr>
        <dsp:cNvPr id="0" name=""/>
        <dsp:cNvSpPr/>
      </dsp:nvSpPr>
      <dsp:spPr>
        <a:xfrm>
          <a:off x="425232" y="316889"/>
          <a:ext cx="773150" cy="7731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2962B-7180-4AFC-B592-2093620FEF57}">
      <dsp:nvSpPr>
        <dsp:cNvPr id="0" name=""/>
        <dsp:cNvSpPr/>
      </dsp:nvSpPr>
      <dsp:spPr>
        <a:xfrm>
          <a:off x="1623616" y="600"/>
          <a:ext cx="4018358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-Une action mise en place par la classe de 5ème 5 et les élèves du CVC</a:t>
          </a:r>
          <a:endParaRPr lang="en-US" sz="2500" kern="1200" dirty="0"/>
        </a:p>
      </dsp:txBody>
      <dsp:txXfrm>
        <a:off x="1623616" y="600"/>
        <a:ext cx="4018358" cy="1405728"/>
      </dsp:txXfrm>
    </dsp:sp>
    <dsp:sp modelId="{2F9E93CB-A612-4893-968D-96D3BE5C7949}">
      <dsp:nvSpPr>
        <dsp:cNvPr id="0" name=""/>
        <dsp:cNvSpPr/>
      </dsp:nvSpPr>
      <dsp:spPr>
        <a:xfrm>
          <a:off x="0" y="1757760"/>
          <a:ext cx="5641974" cy="140572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7E9CBB-4496-4306-8F5A-D1193379519B}">
      <dsp:nvSpPr>
        <dsp:cNvPr id="0" name=""/>
        <dsp:cNvSpPr/>
      </dsp:nvSpPr>
      <dsp:spPr>
        <a:xfrm>
          <a:off x="425232" y="2074049"/>
          <a:ext cx="773150" cy="7731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2FB602-902B-4E08-915A-85F7140DC7FE}">
      <dsp:nvSpPr>
        <dsp:cNvPr id="0" name=""/>
        <dsp:cNvSpPr/>
      </dsp:nvSpPr>
      <dsp:spPr>
        <a:xfrm>
          <a:off x="1623616" y="1757760"/>
          <a:ext cx="4018358" cy="1405728"/>
        </a:xfrm>
        <a:prstGeom prst="rect">
          <a:avLst/>
        </a:prstGeom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-Collecte tous les matins du lundi 27 mai au vendredi 31 mai</a:t>
          </a:r>
          <a:endParaRPr lang="en-US" sz="2500" kern="1200" dirty="0"/>
        </a:p>
      </dsp:txBody>
      <dsp:txXfrm>
        <a:off x="1623616" y="1757760"/>
        <a:ext cx="4018358" cy="1405728"/>
      </dsp:txXfrm>
    </dsp:sp>
    <dsp:sp modelId="{A61207E3-D269-464E-93B6-7C3F88A19C83}">
      <dsp:nvSpPr>
        <dsp:cNvPr id="0" name=""/>
        <dsp:cNvSpPr/>
      </dsp:nvSpPr>
      <dsp:spPr>
        <a:xfrm>
          <a:off x="0" y="3514921"/>
          <a:ext cx="5641974" cy="140572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F63BD-E565-4D1D-AA35-AC39FC5479CA}">
      <dsp:nvSpPr>
        <dsp:cNvPr id="0" name=""/>
        <dsp:cNvSpPr/>
      </dsp:nvSpPr>
      <dsp:spPr>
        <a:xfrm>
          <a:off x="425232" y="3831209"/>
          <a:ext cx="773150" cy="7731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188D29-3829-4839-AA40-98F196BA4503}">
      <dsp:nvSpPr>
        <dsp:cNvPr id="0" name=""/>
        <dsp:cNvSpPr/>
      </dsp:nvSpPr>
      <dsp:spPr>
        <a:xfrm>
          <a:off x="1623616" y="3514921"/>
          <a:ext cx="4018358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-Dans le hall d’entrée du collège</a:t>
          </a:r>
          <a:endParaRPr lang="en-US" sz="2500" kern="1200" dirty="0"/>
        </a:p>
      </dsp:txBody>
      <dsp:txXfrm>
        <a:off x="1623616" y="3514921"/>
        <a:ext cx="4018358" cy="14057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7B9B5-D761-4A71-9DCA-FC53055D257C}">
      <dsp:nvSpPr>
        <dsp:cNvPr id="0" name=""/>
        <dsp:cNvSpPr/>
      </dsp:nvSpPr>
      <dsp:spPr>
        <a:xfrm>
          <a:off x="0" y="766"/>
          <a:ext cx="671744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AD109-0159-4DB0-A7F6-1883663007EF}">
      <dsp:nvSpPr>
        <dsp:cNvPr id="0" name=""/>
        <dsp:cNvSpPr/>
      </dsp:nvSpPr>
      <dsp:spPr>
        <a:xfrm>
          <a:off x="0" y="766"/>
          <a:ext cx="6717449" cy="1255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- Association créée en 1985 par un humoriste « Coluche »</a:t>
          </a:r>
          <a:endParaRPr lang="en-US" sz="2000" kern="1200" dirty="0"/>
        </a:p>
      </dsp:txBody>
      <dsp:txXfrm>
        <a:off x="0" y="766"/>
        <a:ext cx="6717449" cy="1255692"/>
      </dsp:txXfrm>
    </dsp:sp>
    <dsp:sp modelId="{5C1E7100-45DC-47FF-9EAF-E925137BE0E2}">
      <dsp:nvSpPr>
        <dsp:cNvPr id="0" name=""/>
        <dsp:cNvSpPr/>
      </dsp:nvSpPr>
      <dsp:spPr>
        <a:xfrm>
          <a:off x="0" y="1256458"/>
          <a:ext cx="6717449" cy="0"/>
        </a:xfrm>
        <a:prstGeom prst="line">
          <a:avLst/>
        </a:prstGeom>
        <a:solidFill>
          <a:schemeClr val="accent2">
            <a:hueOff val="-642048"/>
            <a:satOff val="7377"/>
            <a:lumOff val="2255"/>
            <a:alphaOff val="0"/>
          </a:schemeClr>
        </a:solidFill>
        <a:ln w="15875" cap="flat" cmpd="sng" algn="ctr">
          <a:solidFill>
            <a:schemeClr val="accent2">
              <a:hueOff val="-642048"/>
              <a:satOff val="7377"/>
              <a:lumOff val="22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369ACD-692E-429B-B894-D98040B42638}">
      <dsp:nvSpPr>
        <dsp:cNvPr id="0" name=""/>
        <dsp:cNvSpPr/>
      </dsp:nvSpPr>
      <dsp:spPr>
        <a:xfrm>
          <a:off x="0" y="1256458"/>
          <a:ext cx="6717449" cy="1255692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- Une association caritative qui vise à aider les plus démunis et qui les accompagne vers la réinsertion</a:t>
          </a:r>
          <a:endParaRPr lang="en-US" sz="2000" kern="1200" dirty="0"/>
        </a:p>
      </dsp:txBody>
      <dsp:txXfrm>
        <a:off x="0" y="1256458"/>
        <a:ext cx="6717449" cy="1255692"/>
      </dsp:txXfrm>
    </dsp:sp>
    <dsp:sp modelId="{4709C452-18F8-4A55-B460-840B4A487DB5}">
      <dsp:nvSpPr>
        <dsp:cNvPr id="0" name=""/>
        <dsp:cNvSpPr/>
      </dsp:nvSpPr>
      <dsp:spPr>
        <a:xfrm>
          <a:off x="0" y="2512151"/>
          <a:ext cx="6717449" cy="0"/>
        </a:xfrm>
        <a:prstGeom prst="line">
          <a:avLst/>
        </a:prstGeom>
        <a:solidFill>
          <a:schemeClr val="accent2">
            <a:hueOff val="-1284095"/>
            <a:satOff val="14753"/>
            <a:lumOff val="4510"/>
            <a:alphaOff val="0"/>
          </a:schemeClr>
        </a:solidFill>
        <a:ln w="15875" cap="flat" cmpd="sng" algn="ctr">
          <a:solidFill>
            <a:schemeClr val="accent2">
              <a:hueOff val="-1284095"/>
              <a:satOff val="14753"/>
              <a:lumOff val="45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BE6B4A-6D07-482A-9034-42174E6BC6C8}">
      <dsp:nvSpPr>
        <dsp:cNvPr id="0" name=""/>
        <dsp:cNvSpPr/>
      </dsp:nvSpPr>
      <dsp:spPr>
        <a:xfrm>
          <a:off x="0" y="2512151"/>
          <a:ext cx="6717449" cy="1255692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- Une association portée pas des bénévoles (+ de 70 000) - Mission première : aide alimentaire gratuite = sous 2 formes : la distribution accompagnée + la distribution de repas chauds</a:t>
          </a:r>
          <a:endParaRPr lang="en-US" sz="2000" kern="1200" dirty="0"/>
        </a:p>
      </dsp:txBody>
      <dsp:txXfrm>
        <a:off x="0" y="2512151"/>
        <a:ext cx="6717449" cy="1255692"/>
      </dsp:txXfrm>
    </dsp:sp>
    <dsp:sp modelId="{DF8ABE25-11C3-482A-B4C0-9EBB4E2EF8E4}">
      <dsp:nvSpPr>
        <dsp:cNvPr id="0" name=""/>
        <dsp:cNvSpPr/>
      </dsp:nvSpPr>
      <dsp:spPr>
        <a:xfrm>
          <a:off x="0" y="3767843"/>
          <a:ext cx="6717449" cy="0"/>
        </a:xfrm>
        <a:prstGeom prst="line">
          <a:avLst/>
        </a:prstGeom>
        <a:solidFill>
          <a:schemeClr val="accent2">
            <a:hueOff val="-1926143"/>
            <a:satOff val="22130"/>
            <a:lumOff val="6764"/>
            <a:alphaOff val="0"/>
          </a:schemeClr>
        </a:solidFill>
        <a:ln w="15875" cap="flat" cmpd="sng" algn="ctr">
          <a:solidFill>
            <a:schemeClr val="accent2">
              <a:hueOff val="-1926143"/>
              <a:satOff val="22130"/>
              <a:lumOff val="67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C921F9-3395-4B27-A402-ACEC43AD467B}">
      <dsp:nvSpPr>
        <dsp:cNvPr id="0" name=""/>
        <dsp:cNvSpPr/>
      </dsp:nvSpPr>
      <dsp:spPr>
        <a:xfrm>
          <a:off x="0" y="3767843"/>
          <a:ext cx="6717449" cy="1255692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- Quelques chiffres (2023) : 171 millions de repas distribués / 1,3 millions personnes accueillies dont 126 000 enfants de moins de 3 ans. 50% des bénéficiaires ont moins de 26 ans.</a:t>
          </a:r>
          <a:endParaRPr lang="en-US" sz="2000" kern="1200" dirty="0"/>
        </a:p>
      </dsp:txBody>
      <dsp:txXfrm>
        <a:off x="0" y="3767843"/>
        <a:ext cx="6717449" cy="1255692"/>
      </dsp:txXfrm>
    </dsp:sp>
    <dsp:sp modelId="{850A47FF-B774-4FC6-9B18-ED036FED3469}">
      <dsp:nvSpPr>
        <dsp:cNvPr id="0" name=""/>
        <dsp:cNvSpPr/>
      </dsp:nvSpPr>
      <dsp:spPr>
        <a:xfrm>
          <a:off x="0" y="5023536"/>
          <a:ext cx="6717449" cy="0"/>
        </a:xfrm>
        <a:prstGeom prst="line">
          <a:avLst/>
        </a:prstGeom>
        <a:solidFill>
          <a:schemeClr val="accent2">
            <a:hueOff val="-2568191"/>
            <a:satOff val="29507"/>
            <a:lumOff val="9019"/>
            <a:alphaOff val="0"/>
          </a:schemeClr>
        </a:solidFill>
        <a:ln w="15875" cap="flat" cmpd="sng" algn="ctr">
          <a:solidFill>
            <a:schemeClr val="accent2">
              <a:hueOff val="-2568191"/>
              <a:satOff val="29507"/>
              <a:lumOff val="90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2333CB-4A56-4A06-A25A-A23AE3D9E563}">
      <dsp:nvSpPr>
        <dsp:cNvPr id="0" name=""/>
        <dsp:cNvSpPr/>
      </dsp:nvSpPr>
      <dsp:spPr>
        <a:xfrm>
          <a:off x="0" y="5023536"/>
          <a:ext cx="6717449" cy="1255692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-D’autres champs d’action : aide au logement, aide à la recherche d’emploi, Accès aux droits, Estime de soi, accompagnement scolaire, accès à la culture et aux loisirs… </a:t>
          </a:r>
          <a:endParaRPr lang="en-US" sz="2000" kern="1200" dirty="0"/>
        </a:p>
      </dsp:txBody>
      <dsp:txXfrm>
        <a:off x="0" y="5023536"/>
        <a:ext cx="6717449" cy="12556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66B1B-7974-480A-9F11-52186160E5C4}">
      <dsp:nvSpPr>
        <dsp:cNvPr id="0" name=""/>
        <dsp:cNvSpPr/>
      </dsp:nvSpPr>
      <dsp:spPr>
        <a:xfrm>
          <a:off x="0" y="600"/>
          <a:ext cx="5641974" cy="140572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467D9D-9A6A-47A5-979D-0D97DD0937B6}">
      <dsp:nvSpPr>
        <dsp:cNvPr id="0" name=""/>
        <dsp:cNvSpPr/>
      </dsp:nvSpPr>
      <dsp:spPr>
        <a:xfrm>
          <a:off x="425232" y="316889"/>
          <a:ext cx="773150" cy="7731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0533FF-FB79-4754-A530-B2C4C99A68E3}">
      <dsp:nvSpPr>
        <dsp:cNvPr id="0" name=""/>
        <dsp:cNvSpPr/>
      </dsp:nvSpPr>
      <dsp:spPr>
        <a:xfrm>
          <a:off x="1623616" y="600"/>
          <a:ext cx="4018358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-3 -ème plus grand centre d’accueil du Rhône + Le seul à proposer une cafeteria (repas chauds)</a:t>
          </a:r>
          <a:endParaRPr lang="en-US" sz="1800" kern="1200" dirty="0"/>
        </a:p>
      </dsp:txBody>
      <dsp:txXfrm>
        <a:off x="1623616" y="600"/>
        <a:ext cx="4018358" cy="1405728"/>
      </dsp:txXfrm>
    </dsp:sp>
    <dsp:sp modelId="{5BEC4CD2-2B7E-49FD-9D36-71AAB032508A}">
      <dsp:nvSpPr>
        <dsp:cNvPr id="0" name=""/>
        <dsp:cNvSpPr/>
      </dsp:nvSpPr>
      <dsp:spPr>
        <a:xfrm>
          <a:off x="0" y="1757760"/>
          <a:ext cx="5641974" cy="140572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795E9-8255-4B9C-9562-3E3ABA2A244A}">
      <dsp:nvSpPr>
        <dsp:cNvPr id="0" name=""/>
        <dsp:cNvSpPr/>
      </dsp:nvSpPr>
      <dsp:spPr>
        <a:xfrm>
          <a:off x="425232" y="2074049"/>
          <a:ext cx="773150" cy="7731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F45BCD-994C-4B89-8C00-7A5B4FD5FDCE}">
      <dsp:nvSpPr>
        <dsp:cNvPr id="0" name=""/>
        <dsp:cNvSpPr/>
      </dsp:nvSpPr>
      <dsp:spPr>
        <a:xfrm>
          <a:off x="1623616" y="1757760"/>
          <a:ext cx="4018358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-ouvert tous les mardis et vendredis de 8h30 à 16h00 </a:t>
          </a:r>
          <a:endParaRPr lang="en-US" sz="1800" kern="1200"/>
        </a:p>
      </dsp:txBody>
      <dsp:txXfrm>
        <a:off x="1623616" y="1757760"/>
        <a:ext cx="4018358" cy="1405728"/>
      </dsp:txXfrm>
    </dsp:sp>
    <dsp:sp modelId="{916F0DAD-974B-4413-88B9-31B300ADBAE9}">
      <dsp:nvSpPr>
        <dsp:cNvPr id="0" name=""/>
        <dsp:cNvSpPr/>
      </dsp:nvSpPr>
      <dsp:spPr>
        <a:xfrm>
          <a:off x="0" y="3514921"/>
          <a:ext cx="5641974" cy="140572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3399">
                <a:tint val="66000"/>
                <a:satMod val="160000"/>
              </a:srgbClr>
            </a:gs>
            <a:gs pos="50000">
              <a:srgbClr val="FF3399">
                <a:tint val="44500"/>
                <a:satMod val="160000"/>
              </a:srgbClr>
            </a:gs>
            <a:gs pos="100000">
              <a:srgbClr val="FF3399">
                <a:tint val="23500"/>
                <a:satMod val="160000"/>
              </a:srgbClr>
            </a:gs>
          </a:gsLst>
          <a:lin ang="27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DFAFE4-2603-4EE6-8EBD-606AD285DEEE}">
      <dsp:nvSpPr>
        <dsp:cNvPr id="0" name=""/>
        <dsp:cNvSpPr/>
      </dsp:nvSpPr>
      <dsp:spPr>
        <a:xfrm>
          <a:off x="425232" y="3831209"/>
          <a:ext cx="773150" cy="7731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F771EF-DFE5-482D-BAF0-C3C8F6D0F0EF}">
      <dsp:nvSpPr>
        <dsp:cNvPr id="0" name=""/>
        <dsp:cNvSpPr/>
      </dsp:nvSpPr>
      <dsp:spPr>
        <a:xfrm>
          <a:off x="1623616" y="3514921"/>
          <a:ext cx="4018358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-prend en charge 2400 personnes/an en moyenne toute l’année -de plus en plus de demandeurs (+ 200 personnes cette année) donc besoin de dons !</a:t>
          </a:r>
          <a:endParaRPr lang="en-US" sz="1800" kern="1200" dirty="0"/>
        </a:p>
      </dsp:txBody>
      <dsp:txXfrm>
        <a:off x="1623616" y="3514921"/>
        <a:ext cx="4018358" cy="14057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E4B6C8-1E57-40B5-BF91-F868EE3EBD8E}">
      <dsp:nvSpPr>
        <dsp:cNvPr id="0" name=""/>
        <dsp:cNvSpPr/>
      </dsp:nvSpPr>
      <dsp:spPr>
        <a:xfrm>
          <a:off x="0" y="600"/>
          <a:ext cx="564197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3CCC43-2201-4603-8DD8-4FB8D395BD94}">
      <dsp:nvSpPr>
        <dsp:cNvPr id="0" name=""/>
        <dsp:cNvSpPr/>
      </dsp:nvSpPr>
      <dsp:spPr>
        <a:xfrm>
          <a:off x="0" y="600"/>
          <a:ext cx="5641974" cy="702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-Conserves de légumes en kg ou ½ </a:t>
          </a:r>
          <a:endParaRPr lang="en-US" sz="2400" kern="1200" dirty="0"/>
        </a:p>
      </dsp:txBody>
      <dsp:txXfrm>
        <a:off x="0" y="600"/>
        <a:ext cx="5641974" cy="702864"/>
      </dsp:txXfrm>
    </dsp:sp>
    <dsp:sp modelId="{65729F7E-DC78-40F9-9752-DACDAFBB0987}">
      <dsp:nvSpPr>
        <dsp:cNvPr id="0" name=""/>
        <dsp:cNvSpPr/>
      </dsp:nvSpPr>
      <dsp:spPr>
        <a:xfrm>
          <a:off x="0" y="703464"/>
          <a:ext cx="5641974" cy="0"/>
        </a:xfrm>
        <a:prstGeom prst="line">
          <a:avLst/>
        </a:prstGeom>
        <a:solidFill>
          <a:schemeClr val="accent2">
            <a:hueOff val="-428032"/>
            <a:satOff val="4918"/>
            <a:lumOff val="1503"/>
            <a:alphaOff val="0"/>
          </a:schemeClr>
        </a:solidFill>
        <a:ln w="15875" cap="flat" cmpd="sng" algn="ctr">
          <a:solidFill>
            <a:schemeClr val="accent2">
              <a:hueOff val="-428032"/>
              <a:satOff val="4918"/>
              <a:lumOff val="150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811E03-9CE7-4DDF-BF52-9B35A9B723DB}">
      <dsp:nvSpPr>
        <dsp:cNvPr id="0" name=""/>
        <dsp:cNvSpPr/>
      </dsp:nvSpPr>
      <dsp:spPr>
        <a:xfrm>
          <a:off x="0" y="703464"/>
          <a:ext cx="5641974" cy="702864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/>
            <a:t>-Raviolis en boîte ½</a:t>
          </a:r>
          <a:endParaRPr lang="en-US" sz="2400" kern="1200"/>
        </a:p>
      </dsp:txBody>
      <dsp:txXfrm>
        <a:off x="0" y="703464"/>
        <a:ext cx="5641974" cy="702864"/>
      </dsp:txXfrm>
    </dsp:sp>
    <dsp:sp modelId="{9EE252D2-29E1-4858-8C17-D358BC5E7F13}">
      <dsp:nvSpPr>
        <dsp:cNvPr id="0" name=""/>
        <dsp:cNvSpPr/>
      </dsp:nvSpPr>
      <dsp:spPr>
        <a:xfrm>
          <a:off x="0" y="1406328"/>
          <a:ext cx="5641974" cy="0"/>
        </a:xfrm>
        <a:prstGeom prst="line">
          <a:avLst/>
        </a:prstGeom>
        <a:solidFill>
          <a:schemeClr val="accent2">
            <a:hueOff val="-856064"/>
            <a:satOff val="9836"/>
            <a:lumOff val="3006"/>
            <a:alphaOff val="0"/>
          </a:schemeClr>
        </a:solidFill>
        <a:ln w="15875" cap="flat" cmpd="sng" algn="ctr">
          <a:solidFill>
            <a:schemeClr val="accent2">
              <a:hueOff val="-856064"/>
              <a:satOff val="9836"/>
              <a:lumOff val="3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461BDC-440B-45DB-BD5D-8631E136A70E}">
      <dsp:nvSpPr>
        <dsp:cNvPr id="0" name=""/>
        <dsp:cNvSpPr/>
      </dsp:nvSpPr>
      <dsp:spPr>
        <a:xfrm>
          <a:off x="0" y="1406328"/>
          <a:ext cx="5641974" cy="702864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/>
            <a:t>-Biscuits secs </a:t>
          </a:r>
          <a:endParaRPr lang="en-US" sz="2400" kern="1200"/>
        </a:p>
      </dsp:txBody>
      <dsp:txXfrm>
        <a:off x="0" y="1406328"/>
        <a:ext cx="5641974" cy="702864"/>
      </dsp:txXfrm>
    </dsp:sp>
    <dsp:sp modelId="{08B8F97D-8396-45EC-9BD8-C4B422770031}">
      <dsp:nvSpPr>
        <dsp:cNvPr id="0" name=""/>
        <dsp:cNvSpPr/>
      </dsp:nvSpPr>
      <dsp:spPr>
        <a:xfrm>
          <a:off x="0" y="2109192"/>
          <a:ext cx="5641974" cy="0"/>
        </a:xfrm>
        <a:prstGeom prst="line">
          <a:avLst/>
        </a:prstGeom>
        <a:solidFill>
          <a:schemeClr val="accent2">
            <a:hueOff val="-1284095"/>
            <a:satOff val="14753"/>
            <a:lumOff val="4510"/>
            <a:alphaOff val="0"/>
          </a:schemeClr>
        </a:solidFill>
        <a:ln w="15875" cap="flat" cmpd="sng" algn="ctr">
          <a:solidFill>
            <a:schemeClr val="accent2">
              <a:hueOff val="-1284095"/>
              <a:satOff val="14753"/>
              <a:lumOff val="45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2456F-389C-4B11-8B2A-FA4D6673A8AA}">
      <dsp:nvSpPr>
        <dsp:cNvPr id="0" name=""/>
        <dsp:cNvSpPr/>
      </dsp:nvSpPr>
      <dsp:spPr>
        <a:xfrm>
          <a:off x="0" y="2109192"/>
          <a:ext cx="5641974" cy="702864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/>
            <a:t>-Tablettes de chocolat </a:t>
          </a:r>
          <a:endParaRPr lang="en-US" sz="2400" kern="1200"/>
        </a:p>
      </dsp:txBody>
      <dsp:txXfrm>
        <a:off x="0" y="2109192"/>
        <a:ext cx="5641974" cy="702864"/>
      </dsp:txXfrm>
    </dsp:sp>
    <dsp:sp modelId="{8C7E4173-65B6-4F2B-8929-66FCCE69B693}">
      <dsp:nvSpPr>
        <dsp:cNvPr id="0" name=""/>
        <dsp:cNvSpPr/>
      </dsp:nvSpPr>
      <dsp:spPr>
        <a:xfrm>
          <a:off x="0" y="2812057"/>
          <a:ext cx="5641974" cy="0"/>
        </a:xfrm>
        <a:prstGeom prst="line">
          <a:avLst/>
        </a:prstGeom>
        <a:solidFill>
          <a:schemeClr val="accent2">
            <a:hueOff val="-1712127"/>
            <a:satOff val="19671"/>
            <a:lumOff val="6013"/>
            <a:alphaOff val="0"/>
          </a:schemeClr>
        </a:solidFill>
        <a:ln w="15875" cap="flat" cmpd="sng" algn="ctr">
          <a:solidFill>
            <a:schemeClr val="accent2">
              <a:hueOff val="-1712127"/>
              <a:satOff val="19671"/>
              <a:lumOff val="60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E8C93-97AF-446B-94EB-A433B53FA7AF}">
      <dsp:nvSpPr>
        <dsp:cNvPr id="0" name=""/>
        <dsp:cNvSpPr/>
      </dsp:nvSpPr>
      <dsp:spPr>
        <a:xfrm>
          <a:off x="0" y="2812057"/>
          <a:ext cx="5641974" cy="702864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/>
            <a:t>-Riz en 500 gr </a:t>
          </a:r>
          <a:endParaRPr lang="en-US" sz="2400" kern="1200"/>
        </a:p>
      </dsp:txBody>
      <dsp:txXfrm>
        <a:off x="0" y="2812057"/>
        <a:ext cx="5641974" cy="702864"/>
      </dsp:txXfrm>
    </dsp:sp>
    <dsp:sp modelId="{1ED11A8B-9248-4E5F-BEDE-1F664F4FE037}">
      <dsp:nvSpPr>
        <dsp:cNvPr id="0" name=""/>
        <dsp:cNvSpPr/>
      </dsp:nvSpPr>
      <dsp:spPr>
        <a:xfrm>
          <a:off x="0" y="3514921"/>
          <a:ext cx="5641974" cy="0"/>
        </a:xfrm>
        <a:prstGeom prst="line">
          <a:avLst/>
        </a:prstGeom>
        <a:solidFill>
          <a:schemeClr val="accent2">
            <a:hueOff val="-2140159"/>
            <a:satOff val="24589"/>
            <a:lumOff val="7516"/>
            <a:alphaOff val="0"/>
          </a:schemeClr>
        </a:solidFill>
        <a:ln w="15875" cap="flat" cmpd="sng" algn="ctr">
          <a:solidFill>
            <a:schemeClr val="accent2">
              <a:hueOff val="-2140159"/>
              <a:satOff val="24589"/>
              <a:lumOff val="75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22037F-A526-4BC5-9B18-EF342A003E50}">
      <dsp:nvSpPr>
        <dsp:cNvPr id="0" name=""/>
        <dsp:cNvSpPr/>
      </dsp:nvSpPr>
      <dsp:spPr>
        <a:xfrm>
          <a:off x="0" y="3514921"/>
          <a:ext cx="5641974" cy="702864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/>
            <a:t>-Sucre</a:t>
          </a:r>
          <a:endParaRPr lang="en-US" sz="2400" kern="1200"/>
        </a:p>
      </dsp:txBody>
      <dsp:txXfrm>
        <a:off x="0" y="3514921"/>
        <a:ext cx="5641974" cy="702864"/>
      </dsp:txXfrm>
    </dsp:sp>
    <dsp:sp modelId="{3389AA5E-5B52-47B9-B6E0-8FA2A098C3F9}">
      <dsp:nvSpPr>
        <dsp:cNvPr id="0" name=""/>
        <dsp:cNvSpPr/>
      </dsp:nvSpPr>
      <dsp:spPr>
        <a:xfrm>
          <a:off x="0" y="4217785"/>
          <a:ext cx="5641974" cy="0"/>
        </a:xfrm>
        <a:prstGeom prst="line">
          <a:avLst/>
        </a:prstGeom>
        <a:solidFill>
          <a:schemeClr val="accent2">
            <a:hueOff val="-2568191"/>
            <a:satOff val="29507"/>
            <a:lumOff val="9019"/>
            <a:alphaOff val="0"/>
          </a:schemeClr>
        </a:solidFill>
        <a:ln w="15875" cap="flat" cmpd="sng" algn="ctr">
          <a:solidFill>
            <a:schemeClr val="accent2">
              <a:hueOff val="-2568191"/>
              <a:satOff val="29507"/>
              <a:lumOff val="90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45285C-2FBA-4A05-A509-022ED6BB7F24}">
      <dsp:nvSpPr>
        <dsp:cNvPr id="0" name=""/>
        <dsp:cNvSpPr/>
      </dsp:nvSpPr>
      <dsp:spPr>
        <a:xfrm>
          <a:off x="0" y="4217785"/>
          <a:ext cx="5641974" cy="702864"/>
        </a:xfrm>
        <a:prstGeom prst="rect">
          <a:avLst/>
        </a:prstGeom>
        <a:noFill/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-Huile</a:t>
          </a:r>
          <a:endParaRPr lang="en-US" sz="2400" kern="1200" dirty="0"/>
        </a:p>
      </dsp:txBody>
      <dsp:txXfrm>
        <a:off x="0" y="4217785"/>
        <a:ext cx="5641974" cy="702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1A1E4-43E7-476F-80F0-730F29A9F1DB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E992C-C6AF-4D43-A42D-7D19AE88B1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37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CE992C-C6AF-4D43-A42D-7D19AE88B13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725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1972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812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19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84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844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39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467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2951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12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228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329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75BB461-88D2-490B-8FC1-E189A4435E7D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BC012E2-6DEB-48ED-BF9E-6F946C2BB01B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48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F271758-7AC4-4265-8775-DCDB97A1E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9C0365A3-9839-4FC6-BFF6-7115C711F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A90FF7AA-17AC-B184-E4E6-3C6B86D9C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648199" cy="6858000"/>
          </a:xfrm>
          <a:solidFill>
            <a:srgbClr val="FF3399"/>
          </a:solidFill>
          <a:ln>
            <a:solidFill>
              <a:srgbClr val="FF3399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sz="4600" b="1" dirty="0">
                <a:solidFill>
                  <a:srgbClr val="FFFFFF"/>
                </a:solidFill>
              </a:rPr>
              <a:t>Action solidaire : une collecte pour </a:t>
            </a:r>
            <a:r>
              <a:rPr lang="fr-FR" sz="46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fr-FR" sz="4600" b="1" dirty="0">
                <a:solidFill>
                  <a:srgbClr val="FFFFFF"/>
                </a:solidFill>
              </a:rPr>
              <a:t>les restaurants du cœur “</a:t>
            </a:r>
          </a:p>
        </p:txBody>
      </p:sp>
      <p:graphicFrame>
        <p:nvGraphicFramePr>
          <p:cNvPr id="7" name="ZoneTexte 2">
            <a:extLst>
              <a:ext uri="{FF2B5EF4-FFF2-40B4-BE49-F238E27FC236}">
                <a16:creationId xmlns:a16="http://schemas.microsoft.com/office/drawing/2014/main" id="{F5CD5408-025C-8F3A-E5CC-8CADEAEB37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5681593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5515711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8">
            <a:extLst>
              <a:ext uri="{FF2B5EF4-FFF2-40B4-BE49-F238E27FC236}">
                <a16:creationId xmlns:a16="http://schemas.microsoft.com/office/drawing/2014/main" id="{CF271758-7AC4-4265-8775-DCDB97A1E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C0365A3-9839-4FC6-BFF6-7115C711F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351C178-3A53-9338-EF25-31005338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648199" cy="6858000"/>
          </a:xfrm>
          <a:solidFill>
            <a:srgbClr val="FF339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b="1" dirty="0">
                <a:solidFill>
                  <a:srgbClr val="FFFFFF"/>
                </a:solidFill>
              </a:rPr>
              <a:t>C’est quoi, les restos du cœur ?</a:t>
            </a:r>
          </a:p>
        </p:txBody>
      </p:sp>
      <p:graphicFrame>
        <p:nvGraphicFramePr>
          <p:cNvPr id="19" name="ZoneTexte 2">
            <a:extLst>
              <a:ext uri="{FF2B5EF4-FFF2-40B4-BE49-F238E27FC236}">
                <a16:creationId xmlns:a16="http://schemas.microsoft.com/office/drawing/2014/main" id="{FD935219-769C-B05F-7E59-4E563A48B1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9669298"/>
              </p:ext>
            </p:extLst>
          </p:nvPr>
        </p:nvGraphicFramePr>
        <p:xfrm>
          <a:off x="5094513" y="273205"/>
          <a:ext cx="6717449" cy="6279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61570859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8">
            <a:extLst>
              <a:ext uri="{FF2B5EF4-FFF2-40B4-BE49-F238E27FC236}">
                <a16:creationId xmlns:a16="http://schemas.microsoft.com/office/drawing/2014/main" id="{CF271758-7AC4-4265-8775-DCDB97A1E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9C0365A3-9839-4FC6-BFF6-7115C711F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D804F1B-23E4-320C-08D2-E2D132994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4648199" cy="6858000"/>
          </a:xfrm>
          <a:solidFill>
            <a:srgbClr val="FF339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b="1" dirty="0">
                <a:solidFill>
                  <a:srgbClr val="FFFFFF"/>
                </a:solidFill>
              </a:rPr>
              <a:t>Le centre de Villefranche/ Saône –une action de proximité</a:t>
            </a:r>
          </a:p>
        </p:txBody>
      </p:sp>
      <p:graphicFrame>
        <p:nvGraphicFramePr>
          <p:cNvPr id="21" name="ZoneTexte 2">
            <a:extLst>
              <a:ext uri="{FF2B5EF4-FFF2-40B4-BE49-F238E27FC236}">
                <a16:creationId xmlns:a16="http://schemas.microsoft.com/office/drawing/2014/main" id="{4CBEB4F8-948D-30B9-7DCF-C31206B9B0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2961404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1324947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8">
            <a:extLst>
              <a:ext uri="{FF2B5EF4-FFF2-40B4-BE49-F238E27FC236}">
                <a16:creationId xmlns:a16="http://schemas.microsoft.com/office/drawing/2014/main" id="{CF271758-7AC4-4265-8775-DCDB97A1E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9C0365A3-9839-4FC6-BFF6-7115C711F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21F6EB-FD5D-C373-4CB6-A62EFD82F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648199" cy="6857999"/>
          </a:xfrm>
          <a:solidFill>
            <a:srgbClr val="FF339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b="1" dirty="0">
                <a:solidFill>
                  <a:srgbClr val="FFFFFF"/>
                </a:solidFill>
              </a:rPr>
              <a:t>Les produits demandés en priorité </a:t>
            </a:r>
          </a:p>
        </p:txBody>
      </p:sp>
      <p:graphicFrame>
        <p:nvGraphicFramePr>
          <p:cNvPr id="20" name="ZoneTexte 2">
            <a:extLst>
              <a:ext uri="{FF2B5EF4-FFF2-40B4-BE49-F238E27FC236}">
                <a16:creationId xmlns:a16="http://schemas.microsoft.com/office/drawing/2014/main" id="{A73CD3E3-2A3E-4477-D3B9-654359026F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5593960"/>
              </p:ext>
            </p:extLst>
          </p:nvPr>
        </p:nvGraphicFramePr>
        <p:xfrm>
          <a:off x="5582104" y="419056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D754A354-256E-4E33-93DE-DCB8CA4DC3E2}"/>
              </a:ext>
            </a:extLst>
          </p:cNvPr>
          <p:cNvSpPr txBox="1"/>
          <p:nvPr/>
        </p:nvSpPr>
        <p:spPr>
          <a:xfrm>
            <a:off x="5582104" y="5549988"/>
            <a:ext cx="5641975" cy="1292662"/>
          </a:xfrm>
          <a:prstGeom prst="rect">
            <a:avLst/>
          </a:prstGeom>
          <a:gradFill flip="none" rotWithShape="1">
            <a:gsLst>
              <a:gs pos="0">
                <a:srgbClr val="FF3399">
                  <a:tint val="66000"/>
                  <a:satMod val="160000"/>
                </a:srgbClr>
              </a:gs>
              <a:gs pos="50000">
                <a:srgbClr val="FF3399">
                  <a:tint val="44500"/>
                  <a:satMod val="160000"/>
                </a:srgbClr>
              </a:gs>
              <a:gs pos="100000">
                <a:srgbClr val="FF3399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Si chacun apporte au moins un article , l’action sera un succès( environs 850 denrée )</a:t>
            </a:r>
            <a:endParaRPr lang="en-US" sz="2000" dirty="0"/>
          </a:p>
          <a:p>
            <a:pPr algn="ctr"/>
            <a:endParaRPr lang="fr-FR" dirty="0"/>
          </a:p>
          <a:p>
            <a:pPr algn="ctr"/>
            <a:r>
              <a:rPr lang="fr-FR" sz="2000" dirty="0"/>
              <a:t>« ON COMPTE SUR VOUS »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2712133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égral">
  <a:themeElements>
    <a:clrScheme name="Inté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é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321</Words>
  <Application>Microsoft Office PowerPoint</Application>
  <PresentationFormat>Grand écran</PresentationFormat>
  <Paragraphs>26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Calibri</vt:lpstr>
      <vt:lpstr>Tw Cen MT</vt:lpstr>
      <vt:lpstr>Tw Cen MT Condensed</vt:lpstr>
      <vt:lpstr>Wingdings 3</vt:lpstr>
      <vt:lpstr>Intégral</vt:lpstr>
      <vt:lpstr>Action solidaire : une collecte pour “les restaurants du cœur “</vt:lpstr>
      <vt:lpstr>C’est quoi, les restos du cœur ?</vt:lpstr>
      <vt:lpstr>Le centre de Villefranche/ Saône –une action de proximité</vt:lpstr>
      <vt:lpstr>Les produits demandés en priorité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Romain Morlon</dc:creator>
  <cp:lastModifiedBy>Romain Morlon</cp:lastModifiedBy>
  <cp:revision>1</cp:revision>
  <dcterms:created xsi:type="dcterms:W3CDTF">2024-05-06T16:57:44Z</dcterms:created>
  <dcterms:modified xsi:type="dcterms:W3CDTF">2024-05-08T21:13:39Z</dcterms:modified>
</cp:coreProperties>
</file>